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68dc0d94ac4133" /><Relationship Type="http://schemas.openxmlformats.org/officeDocument/2006/relationships/extended-properties" Target="/docProps/app.xml" Id="R106e3a3fb6874a3f" /><Relationship Type="http://schemas.openxmlformats.org/officeDocument/2006/relationships/officeDocument" Target="/ppt/presentation.xml" Id="R7c2793f72b5f47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9fcef8a5cc4abb"/>
  </p:sldMasterIdLst>
  <p:notesMasterIdLst>
    <p:notesMasterId xmlns:r="http://schemas.openxmlformats.org/officeDocument/2006/relationships" r:id="R57277440d4a3451d"/>
  </p:notesMasterIdLst>
  <p:sldIdLst>
    <p:sldId xmlns:r="http://schemas.openxmlformats.org/officeDocument/2006/relationships" id="256" r:id="Re3d970ef458a48dc"/>
    <p:sldId xmlns:r="http://schemas.openxmlformats.org/officeDocument/2006/relationships" id="257" r:id="R3242aba7de5247e3"/>
    <p:sldId xmlns:r="http://schemas.openxmlformats.org/officeDocument/2006/relationships" id="258" r:id="R1f6f6483878c4c54"/>
    <p:sldId xmlns:r="http://schemas.openxmlformats.org/officeDocument/2006/relationships" id="259" r:id="Rc8fce8c7a88b4da1"/>
    <p:sldId xmlns:r="http://schemas.openxmlformats.org/officeDocument/2006/relationships" id="260" r:id="Rcdb744d33013435f"/>
    <p:sldId xmlns:r="http://schemas.openxmlformats.org/officeDocument/2006/relationships" id="261" r:id="R22017dab528a421f"/>
    <p:sldId xmlns:r="http://schemas.openxmlformats.org/officeDocument/2006/relationships" id="262" r:id="R280c3c2689c34b92"/>
    <p:sldId xmlns:r="http://schemas.openxmlformats.org/officeDocument/2006/relationships" id="263" r:id="R59e6651404474ff0"/>
    <p:sldId xmlns:r="http://schemas.openxmlformats.org/officeDocument/2006/relationships" id="264" r:id="R350f5ec2bf3b40ef"/>
    <p:sldId xmlns:r="http://schemas.openxmlformats.org/officeDocument/2006/relationships" id="265" r:id="Rbdb2bee04d23412e"/>
    <p:sldId xmlns:r="http://schemas.openxmlformats.org/officeDocument/2006/relationships" id="266" r:id="Redf84fc8722b4c50"/>
    <p:sldId xmlns:r="http://schemas.openxmlformats.org/officeDocument/2006/relationships" id="267" r:id="R3ec6a905b4e64aa8"/>
    <p:sldId xmlns:r="http://schemas.openxmlformats.org/officeDocument/2006/relationships" id="268" r:id="R89e057da84924871"/>
    <p:sldId xmlns:r="http://schemas.openxmlformats.org/officeDocument/2006/relationships" id="269" r:id="R1a9d307d346047db"/>
    <p:sldId xmlns:r="http://schemas.openxmlformats.org/officeDocument/2006/relationships" id="270" r:id="R7da8c6947a8a476d"/>
    <p:sldId xmlns:r="http://schemas.openxmlformats.org/officeDocument/2006/relationships" id="271" r:id="Rc53ce3667bdc47eb"/>
    <p:sldId xmlns:r="http://schemas.openxmlformats.org/officeDocument/2006/relationships" id="272" r:id="R68349e612d154bbc"/>
    <p:sldId xmlns:r="http://schemas.openxmlformats.org/officeDocument/2006/relationships" id="273" r:id="R5a781cd006ac4a2c"/>
    <p:sldId xmlns:r="http://schemas.openxmlformats.org/officeDocument/2006/relationships" id="274" r:id="R584f11221e2d4817"/>
    <p:sldId xmlns:r="http://schemas.openxmlformats.org/officeDocument/2006/relationships" id="275" r:id="R7df5f3341c5b41a3"/>
    <p:sldId xmlns:r="http://schemas.openxmlformats.org/officeDocument/2006/relationships" id="276" r:id="R27602a5115b543f8"/>
    <p:sldId xmlns:r="http://schemas.openxmlformats.org/officeDocument/2006/relationships" id="277" r:id="Rbdfad70d3e3a499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038094bc564c50" /><Relationship Type="http://schemas.openxmlformats.org/officeDocument/2006/relationships/slideMaster" Target="/ppt/slideMasters/slideMaster1.xml" Id="Rcf9fcef8a5cc4abb" /><Relationship Type="http://schemas.openxmlformats.org/officeDocument/2006/relationships/notesMaster" Target="/ppt/notesMasters/notesMaster1.xml" Id="R57277440d4a3451d" /><Relationship Type="http://schemas.openxmlformats.org/officeDocument/2006/relationships/presProps" Target="/ppt/presProps.xml" Id="R8d89309f31694c66" /><Relationship Type="http://schemas.openxmlformats.org/officeDocument/2006/relationships/tableStyles" Target="/ppt/tableStyles.xml" Id="R187e1200cba2447d" /><Relationship Type="http://schemas.openxmlformats.org/officeDocument/2006/relationships/slide" Target="/ppt/slides/slide1.xml" Id="Re3d970ef458a48dc" /><Relationship Type="http://schemas.openxmlformats.org/officeDocument/2006/relationships/slide" Target="/ppt/slides/slide2.xml" Id="R3242aba7de5247e3" /><Relationship Type="http://schemas.openxmlformats.org/officeDocument/2006/relationships/slide" Target="/ppt/slides/slide3.xml" Id="R1f6f6483878c4c54" /><Relationship Type="http://schemas.openxmlformats.org/officeDocument/2006/relationships/slide" Target="/ppt/slides/slide4.xml" Id="Rc8fce8c7a88b4da1" /><Relationship Type="http://schemas.openxmlformats.org/officeDocument/2006/relationships/slide" Target="/ppt/slides/slide5.xml" Id="Rcdb744d33013435f" /><Relationship Type="http://schemas.openxmlformats.org/officeDocument/2006/relationships/slide" Target="/ppt/slides/slide6.xml" Id="R22017dab528a421f" /><Relationship Type="http://schemas.openxmlformats.org/officeDocument/2006/relationships/slide" Target="/ppt/slides/slide7.xml" Id="R280c3c2689c34b92" /><Relationship Type="http://schemas.openxmlformats.org/officeDocument/2006/relationships/slide" Target="/ppt/slides/slide8.xml" Id="R59e6651404474ff0" /><Relationship Type="http://schemas.openxmlformats.org/officeDocument/2006/relationships/slide" Target="/ppt/slides/slide9.xml" Id="R350f5ec2bf3b40ef" /><Relationship Type="http://schemas.openxmlformats.org/officeDocument/2006/relationships/slide" Target="/ppt/slides/slide10.xml" Id="Rbdb2bee04d23412e" /><Relationship Type="http://schemas.openxmlformats.org/officeDocument/2006/relationships/slide" Target="/ppt/slides/slide11.xml" Id="Redf84fc8722b4c50" /><Relationship Type="http://schemas.openxmlformats.org/officeDocument/2006/relationships/slide" Target="/ppt/slides/slide12.xml" Id="R3ec6a905b4e64aa8" /><Relationship Type="http://schemas.openxmlformats.org/officeDocument/2006/relationships/slide" Target="/ppt/slides/slide13.xml" Id="R89e057da84924871" /><Relationship Type="http://schemas.openxmlformats.org/officeDocument/2006/relationships/slide" Target="/ppt/slides/slide14.xml" Id="R1a9d307d346047db" /><Relationship Type="http://schemas.openxmlformats.org/officeDocument/2006/relationships/slide" Target="/ppt/slides/slide15.xml" Id="R7da8c6947a8a476d" /><Relationship Type="http://schemas.openxmlformats.org/officeDocument/2006/relationships/slide" Target="/ppt/slides/slide16.xml" Id="Rc53ce3667bdc47eb" /><Relationship Type="http://schemas.openxmlformats.org/officeDocument/2006/relationships/slide" Target="/ppt/slides/slide17.xml" Id="R68349e612d154bbc" /><Relationship Type="http://schemas.openxmlformats.org/officeDocument/2006/relationships/slide" Target="/ppt/slides/slide18.xml" Id="R5a781cd006ac4a2c" /><Relationship Type="http://schemas.openxmlformats.org/officeDocument/2006/relationships/slide" Target="/ppt/slides/slide19.xml" Id="R584f11221e2d4817" /><Relationship Type="http://schemas.openxmlformats.org/officeDocument/2006/relationships/slide" Target="/ppt/slides/slide20.xml" Id="R7df5f3341c5b41a3" /><Relationship Type="http://schemas.openxmlformats.org/officeDocument/2006/relationships/slide" Target="/ppt/slides/slide21.xml" Id="R27602a5115b543f8" /><Relationship Type="http://schemas.openxmlformats.org/officeDocument/2006/relationships/slide" Target="/ppt/slides/slide22.xml" Id="Rbdfad70d3e3a49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3eb5f1b42a45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0276dda26d473c" /><Relationship Type="http://schemas.openxmlformats.org/officeDocument/2006/relationships/notesMaster" Target="/ppt/notesMasters/notesMaster1.xml" Id="R650f9b41a6584e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41905b92454e4b" /><Relationship Type="http://schemas.openxmlformats.org/officeDocument/2006/relationships/notesMaster" Target="/ppt/notesMasters/notesMaster1.xml" Id="R0201ddaf570b4f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8950d173ce4672" /><Relationship Type="http://schemas.openxmlformats.org/officeDocument/2006/relationships/notesMaster" Target="/ppt/notesMasters/notesMaster1.xml" Id="Rc5649985a6a04f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fe285a2b7943d2" /><Relationship Type="http://schemas.openxmlformats.org/officeDocument/2006/relationships/notesMaster" Target="/ppt/notesMasters/notesMaster1.xml" Id="R680827a31fe14a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959650d9d74814" /><Relationship Type="http://schemas.openxmlformats.org/officeDocument/2006/relationships/notesMaster" Target="/ppt/notesMasters/notesMaster1.xml" Id="Rff513c642ace4c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3195db325d41c0" /><Relationship Type="http://schemas.openxmlformats.org/officeDocument/2006/relationships/notesMaster" Target="/ppt/notesMasters/notesMaster1.xml" Id="R52265125dad84c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3c56706bb3420a" /><Relationship Type="http://schemas.openxmlformats.org/officeDocument/2006/relationships/notesMaster" Target="/ppt/notesMasters/notesMaster1.xml" Id="Raa3669f1110b4c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f94046a92a4a3b" /><Relationship Type="http://schemas.openxmlformats.org/officeDocument/2006/relationships/notesMaster" Target="/ppt/notesMasters/notesMaster1.xml" Id="R9132e227396e40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51995da257f4e84" /><Relationship Type="http://schemas.openxmlformats.org/officeDocument/2006/relationships/notesMaster" Target="/ppt/notesMasters/notesMaster1.xml" Id="R342db449fcff45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9717f5759a44a0" /><Relationship Type="http://schemas.openxmlformats.org/officeDocument/2006/relationships/notesMaster" Target="/ppt/notesMasters/notesMaster1.xml" Id="Rb6654e4eac7140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18820012054744" /><Relationship Type="http://schemas.openxmlformats.org/officeDocument/2006/relationships/notesMaster" Target="/ppt/notesMasters/notesMaster1.xml" Id="R616b673caa144c6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a4ae8e3b6154ac0" /><Relationship Type="http://schemas.openxmlformats.org/officeDocument/2006/relationships/notesMaster" Target="/ppt/notesMasters/notesMaster1.xml" Id="Ra652c0dcfba1418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e1812834644817" /><Relationship Type="http://schemas.openxmlformats.org/officeDocument/2006/relationships/notesMaster" Target="/ppt/notesMasters/notesMaster1.xml" Id="R0e3142b0152d4bd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ab20f2126314ca0" /><Relationship Type="http://schemas.openxmlformats.org/officeDocument/2006/relationships/notesMaster" Target="/ppt/notesMasters/notesMaster1.xml" Id="Rab60422b357c46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1ec4fd449948e8" /><Relationship Type="http://schemas.openxmlformats.org/officeDocument/2006/relationships/notesMaster" Target="/ppt/notesMasters/notesMaster1.xml" Id="R0eba9e12f7f144d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9e69144c754445f" /><Relationship Type="http://schemas.openxmlformats.org/officeDocument/2006/relationships/notesMaster" Target="/ppt/notesMasters/notesMaster1.xml" Id="Rfa7a0210d36848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934081ac384a03" /><Relationship Type="http://schemas.openxmlformats.org/officeDocument/2006/relationships/notesMaster" Target="/ppt/notesMasters/notesMaster1.xml" Id="R53d0d9ad98b64de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950f9486d1543aa" /><Relationship Type="http://schemas.openxmlformats.org/officeDocument/2006/relationships/notesMaster" Target="/ppt/notesMasters/notesMaster1.xml" Id="R901eee51adf3409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5cb00ced294276" /><Relationship Type="http://schemas.openxmlformats.org/officeDocument/2006/relationships/notesMaster" Target="/ppt/notesMasters/notesMaster1.xml" Id="R3acf172f3308415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97a511a0c3420c" /><Relationship Type="http://schemas.openxmlformats.org/officeDocument/2006/relationships/notesMaster" Target="/ppt/notesMasters/notesMaster1.xml" Id="R4202e9ade16e43d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6e4a38003994efc" /><Relationship Type="http://schemas.openxmlformats.org/officeDocument/2006/relationships/notesMaster" Target="/ppt/notesMasters/notesMaster1.xml" Id="R4dba401a86c7479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c7961c696eb4502" /><Relationship Type="http://schemas.openxmlformats.org/officeDocument/2006/relationships/notesMaster" Target="/ppt/notesMasters/notesMaster1.xml" Id="Re77f9dd9257d48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140–145 минут. Неправильное имя, отсутствующая версия и исключение внутри модели требуют разных причин. Сервер должен получить RESULT, процесс не должен упасть.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Ошибка выбора возникает до вызова handler. Ошибка исполнения перехватывается только вокруг handler. Не превращать MODEL_NOT_FOUND в INFERENCE_ERROR широким except вокруг всего запускатора.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145–150 минут. Добавить broken/v1, который бросает исключение. Проверка errors вызовет неизвестное имя, неизвестную версию, broken и затем upper. Timeout в сетевом коде означает пропуск, не успешную учебную ошибку.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150–155 минут. Отметка errors дополнительная, обязательные models и versions не заменяет. При повторной неудаче прежний зачтённый этап не пропадает, подробности новой попытки остаются в карточке преподавателя.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155–160 минут. В начале мы вручную положили файл и импортировали функцию. Теперь выполняем ту же последовательность программно. Это бонус для успевающих; остальным дать наблюдать демонстрацию.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Реестр — страница /registry и JSON API /registry/models. Артефакт лежит отдельно. Manifest связывает имя, версию, хэш и точку входа. Реестр выпусков не является списком живых воркеров. После отключения всех клиентов запись выпуска остаётся.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Напомнить определение из основной части. Манифест сам не исполняет модель. Загрузка файла, импорт модуля и регистрация — разные действия.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схема полей с описательным значением хэша, не готовый manifest для проверки. Настоящий хэш приходит от сервера. Копировать вручную не требуется. Используем только учебный артефакт преподавателя.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GET /registry/models возвращает releases. Не зашивать семь имён в установщик: читать список и проходить по нему циклом. Проверка вызывает каждый выпуск. Примеры намеренно детерминированы для точного сравнения.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отдельный учебный фрагмент: можно запустить как fetch_models.py. На сервере всегда JSON со списком releases. Внутри работающего async-клиента блокирующую сеть вынести в asyncio.to_thread; показано дальше.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urlopen проверить путь по контракту BONUS.md; не принимать произвольный адрес и перенаправления. Код — учебный фрагмент, не готовый универсальный безопасный загрузчик. SHA-256 проверяет соответствие байтов описанию, не доказывает безопасность программы.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составлением filename валидировать model/version: ASCII [a-zA-Z0-9_]+, без точек и слешей. __file__ — путь текущего Python-файла. Сохранённый файл пока не импортирован. Не использовать имя файла, присланное без проверки.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Загрузчик получил module.infer → зарегистрировал → обычный запускатор может вызвать. Стрелки привязаны к методам внутри файлов. Путь хранения ссылки не означает вызов модели при регистрации.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запускать файл артефакта как приложение: в нём только определение infer. В клиенте уже есть event loop: не вызывать внутри него asyncio.run. Для отдельной локальной проверки написать async main с показанным await, затем asyncio.run(main()).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Аналогично получить JSON-список в отдельном потоке. Общие ограничения пути, редиректов и размера сохраняются. Не даём готовый установщик: учащиеся собирают шаги самостоятельно.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Контракт INSTALL сохранён, но манифест задания теперь описывает пакет. install_release может дополнительно поддерживать старый одиночный manifest. Учительский клиент умеет оба варианта. На ошибке установки отправить INSTALL_ERROR; не говорить INSTALLED до завершения всего списка.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Попросить открыть oracle_location и проверить: откуда взялась локация? Это строковый литерал. Обсудить, почему хэш от того же издателя подтверждает целостность, но не благонадёжность автора. Никакие реальные эксплуатации и сбор данных не нужны.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POST /api/check с ключом занятия и обязательным worker_id. Ошибки и версии проверяются на выбранном участнике, а не на всех. Кнопка артефакта означает согласие начать установку подготовленного учебного пакета для выбранного клиента; отсутствие install_release даст незачёт, не отключение.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e08df6bdac49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bd2f19e7ca404c" /><Relationship Type="http://schemas.openxmlformats.org/officeDocument/2006/relationships/slideLayout" Target="/ppt/slideLayouts/slideLayout1.xml" Id="R7ddbf3a397414f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dbf3a397414f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0c6f67e2b4d13" /><Relationship Type="http://schemas.openxmlformats.org/officeDocument/2006/relationships/notesSlide" Target="/ppt/notesSlides/notesSlide1.xml" Id="R2ff8c1d183634a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a8311e48b4c8a" /><Relationship Type="http://schemas.openxmlformats.org/officeDocument/2006/relationships/notesSlide" Target="/ppt/notesSlides/notesSlide2.xml" Id="Rabad547781784c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2925e6fb64a81" /><Relationship Type="http://schemas.openxmlformats.org/officeDocument/2006/relationships/notesSlide" Target="/ppt/notesSlides/notesSlide3.xml" Id="R03f5d493b8d74c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740f776964150" /><Relationship Type="http://schemas.openxmlformats.org/officeDocument/2006/relationships/notesSlide" Target="/ppt/notesSlides/notesSlide4.xml" Id="R419617371963402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4d5c029db45ac" /><Relationship Type="http://schemas.openxmlformats.org/officeDocument/2006/relationships/notesSlide" Target="/ppt/notesSlides/notesSlide5.xml" Id="R55a03d2c83724f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72f3e5195b4cc8" /><Relationship Type="http://schemas.openxmlformats.org/officeDocument/2006/relationships/notesSlide" Target="/ppt/notesSlides/notesSlide6.xml" Id="Ra9cabbb22cc046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94cdeeada4aef" /><Relationship Type="http://schemas.openxmlformats.org/officeDocument/2006/relationships/notesSlide" Target="/ppt/notesSlides/notesSlide7.xml" Id="R03a038237c104b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99b7405f234399" /><Relationship Type="http://schemas.openxmlformats.org/officeDocument/2006/relationships/notesSlide" Target="/ppt/notesSlides/notesSlide8.xml" Id="R058f6c2660ff46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1d5dc68a7405f" /><Relationship Type="http://schemas.openxmlformats.org/officeDocument/2006/relationships/notesSlide" Target="/ppt/notesSlides/notesSlide9.xml" Id="R99061c6afd3b49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b04104a4b4e12" /><Relationship Type="http://schemas.openxmlformats.org/officeDocument/2006/relationships/notesSlide" Target="/ppt/notesSlides/notesSlide10.xml" Id="R89c67d1b0c274cd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83fa27011c4fcf" /><Relationship Type="http://schemas.openxmlformats.org/officeDocument/2006/relationships/notesSlide" Target="/ppt/notesSlides/notesSlide11.xml" Id="R6cafb46966214c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e249138cf4274" /><Relationship Type="http://schemas.openxmlformats.org/officeDocument/2006/relationships/notesSlide" Target="/ppt/notesSlides/notesSlide12.xml" Id="Rb8b21ee85a6c4a5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3e961c86b49e0" /><Relationship Type="http://schemas.openxmlformats.org/officeDocument/2006/relationships/notesSlide" Target="/ppt/notesSlides/notesSlide13.xml" Id="R6735c82054f842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d94fac8024c2a" /><Relationship Type="http://schemas.openxmlformats.org/officeDocument/2006/relationships/notesSlide" Target="/ppt/notesSlides/notesSlide14.xml" Id="R7717923c91a549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250af006548a1" /><Relationship Type="http://schemas.openxmlformats.org/officeDocument/2006/relationships/notesSlide" Target="/ppt/notesSlides/notesSlide15.xml" Id="R3613237af96c4bd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e6e29ba5f4b53" /><Relationship Type="http://schemas.openxmlformats.org/officeDocument/2006/relationships/notesSlide" Target="/ppt/notesSlides/notesSlide16.xml" Id="R012afe79c01d40a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c011d418024821" /><Relationship Type="http://schemas.openxmlformats.org/officeDocument/2006/relationships/notesSlide" Target="/ppt/notesSlides/notesSlide17.xml" Id="R6fa5aa8431784f9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3c25603a644f1" /><Relationship Type="http://schemas.openxmlformats.org/officeDocument/2006/relationships/notesSlide" Target="/ppt/notesSlides/notesSlide18.xml" Id="R52b9e38c11164c9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98e7a28284451" /><Relationship Type="http://schemas.openxmlformats.org/officeDocument/2006/relationships/notesSlide" Target="/ppt/notesSlides/notesSlide19.xml" Id="Rbecbe6f7dd2644c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17db50c0f4798" /><Relationship Type="http://schemas.openxmlformats.org/officeDocument/2006/relationships/notesSlide" Target="/ppt/notesSlides/notesSlide20.xml" Id="R710756fb97de4a5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6fca2e9054233" /><Relationship Type="http://schemas.openxmlformats.org/officeDocument/2006/relationships/notesSlide" Target="/ppt/notesSlides/notesSlide21.xml" Id="Rd5bd47ee8def4a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6910ddf994b63" /><Relationship Type="http://schemas.openxmlformats.org/officeDocument/2006/relationships/notesSlide" Target="/ppt/notesSlides/notesSlide22.xml" Id="Rce9c442ec22540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8B50D9C1-3EAF-491F-B55A-F4772392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MLOps · Занятие 2 · Бонус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23267F7B-25AB-42B5-AA72-10610C518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13906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Ошибки и модели с сервера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901ACD50-6D76-42D2-8E10-EFF65DD3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95875"/>
            <a:ext cx="1390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Расширяем работающий каталог. Два дополнительных результата.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38EB3B2-B127-4923-82C0-597BB252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779419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D75D58E7-8A63-4C3F-B82B-6DDF29E6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Что возвращать, если выполнить запрос невозможно?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ADD63BF9-1D61-40AC-98FF-63490B47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055497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CB359808-B1E8-4753-BA3A-215AFAD7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Три причины ошибки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2E9D4D30-4A6D-48CC-9209-D1DDA7B3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MODEL_NOT_FOUND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59519396-F71C-4111-8F54-38C25253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Такого имени нет в локальном каталоге.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5A8F74D9-8EAC-455B-8CA1-77DD02CE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VERSION_NOT_FOUND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D9D6991A-3593-459D-8F5D-243F8D0D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Имя есть, запрошенной ревизии нет.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82858906-B014-4D9F-8D49-DDE6416E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INFERENCE_ERROR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01C38B1C-B485-4053-9BA2-94CF05DE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Функция найдена, но упала или вернула неправильный результат.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F0021BC0-AA9B-403D-A267-763FF81F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652202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practice_0">
            <a:extLst xmlns:a="http://schemas.openxmlformats.org/drawingml/2006/main">
              <a:ext uri="{FF2B5EF4-FFF2-40B4-BE49-F238E27FC236}">
                <a16:creationId xmlns:a16="http://schemas.microsoft.com/office/drawing/2014/main" id="{790577C5-8852-438C-B157-737FC2CD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Ошибка функции не роняет клиент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E916F509-A036-4C5E-98C6-2519BA52C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try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output =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handler(text)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not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isinstance(output, str):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TypeError(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"Нужна строка"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if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len(output) &gt;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2000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"Ответ слишком длинный"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except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Exception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as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exc: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"INFERENCE_ERROR"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) 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from</a:t>
            </a:r>
            <a:r>
              <a:rPr b="1"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 exc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1C543259-23F2-460C-A31F-E00168B5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Фрагмент внутри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run_inference.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client.py превратит код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ошибки в RESULT.error.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Следующий JOB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продолжит работу.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D27A22F4-9DB1-4C66-9A84-01E3DA16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48575"/>
            <a:ext cx="1390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87F5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F5B"/>
                </a:solidFill>
                <a:latin typeface="Arial"/>
                <a:ea typeface="Arial"/>
                <a:cs typeface="Arial"/>
              </a:rPr>
              <a:t>Зелёный жирный — добавлено / изменено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FAE5EC81-2280-4BBE-8DC3-58AEE756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1266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890EE04D-9A11-4A0B-BE5A-248A4DDC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Дополнительное задание: ответ-ошибка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3EF61416-0C01-4433-86B3-8E0C44A6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Запросить невозможное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714BAFE-6C39-435E-B7DA-8F48DD78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Неизвестное имя и версия должны дать свои коды.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D30FA51E-A297-4F0F-96AE-6C828B42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Сломать обработчик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90296525-9F09-4654-8E05-1E239F6B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broken/v1 выбрасывает исключение. В ответе INFERENCE_ERROR.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E05E8680-763E-471A-A33E-2ED54612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Проверить восстановление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44520844-4D7F-4C48-B9CF-EE7FC1AA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Следом upper успешно отвечает. Подключение остаётся живым.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6F3E2E27-D65D-4DD5-B370-743243EF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587303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question_0">
            <a:extLst xmlns:a="http://schemas.openxmlformats.org/drawingml/2006/main">
              <a:ext uri="{FF2B5EF4-FFF2-40B4-BE49-F238E27FC236}">
                <a16:creationId xmlns:a16="http://schemas.microsoft.com/office/drawing/2014/main" id="{4F4A6296-F801-4810-B598-4C63F332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1390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добавить модель без обновления всего клиента?</a:t>
            </a:r>
          </a:p>
        </p:txBody>
      </p:sp>
      <p:sp>
        <p:nvSpPr>
          <p:cNvPr id="2" name="question_1">
            <a:extLst xmlns:a="http://schemas.openxmlformats.org/drawingml/2006/main">
              <a:ext uri="{FF2B5EF4-FFF2-40B4-BE49-F238E27FC236}">
                <a16:creationId xmlns:a16="http://schemas.microsoft.com/office/drawing/2014/main" id="{DDA4C4CF-9D08-46E7-842D-3C4DE067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621373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practice_0">
            <a:extLst xmlns:a="http://schemas.openxmlformats.org/drawingml/2006/main">
              <a:ext uri="{FF2B5EF4-FFF2-40B4-BE49-F238E27FC236}">
                <a16:creationId xmlns:a16="http://schemas.microsoft.com/office/drawing/2014/main" id="{BB81D140-28D4-4A42-B7CF-A93CEE48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Реестр хранит сведения о выпуске</a:t>
            </a:r>
          </a:p>
        </p:txBody>
      </p:sp>
      <p:sp>
        <p:nvSpPr>
          <p:cNvPr id="2" name="n0">
            <a:extLst xmlns:a="http://schemas.openxmlformats.org/drawingml/2006/main">
              <a:ext uri="{FF2B5EF4-FFF2-40B4-BE49-F238E27FC236}">
                <a16:creationId xmlns:a16="http://schemas.microsoft.com/office/drawing/2014/main" id="{BEA1BD0A-A123-4F00-8F15-D7FB5851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3DA224D4-BA17-4CD0-8418-3C556A72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Реестр</a:t>
            </a:r>
          </a:p>
        </p:txBody>
      </p:sp>
      <p:sp>
        <p:nvSpPr>
          <p:cNvPr id="4" name="n1">
            <a:extLst xmlns:a="http://schemas.openxmlformats.org/drawingml/2006/main">
              <a:ext uri="{FF2B5EF4-FFF2-40B4-BE49-F238E27FC236}">
                <a16:creationId xmlns:a16="http://schemas.microsoft.com/office/drawing/2014/main" id="{4F9713C9-083C-498C-AFA4-95F5E009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064042DC-68D7-4F30-95BF-D6CA413D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Артефакт</a:t>
            </a:r>
          </a:p>
        </p:txBody>
      </p:sp>
      <p:sp>
        <p:nvSpPr>
          <p:cNvPr id="6" name="practice_5_1">
            <a:extLst xmlns:a="http://schemas.openxmlformats.org/drawingml/2006/main">
              <a:ext uri="{FF2B5EF4-FFF2-40B4-BE49-F238E27FC236}">
                <a16:creationId xmlns:a16="http://schemas.microsoft.com/office/drawing/2014/main" id="{6B352AC9-2B2C-4737-84B8-98E96F2F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7" name="practice_5_head">
            <a:extLst xmlns:a="http://schemas.openxmlformats.org/drawingml/2006/main">
              <a:ext uri="{FF2B5EF4-FFF2-40B4-BE49-F238E27FC236}">
                <a16:creationId xmlns:a16="http://schemas.microsoft.com/office/drawing/2014/main" id="{ACF978D4-B000-4A15-B97E-E0E2004E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8" name="n2">
            <a:extLst xmlns:a="http://schemas.openxmlformats.org/drawingml/2006/main">
              <a:ext uri="{FF2B5EF4-FFF2-40B4-BE49-F238E27FC236}">
                <a16:creationId xmlns:a16="http://schemas.microsoft.com/office/drawing/2014/main" id="{D2985DF8-FA4B-499B-BDDE-752350A62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9" name="practice_7">
            <a:extLst xmlns:a="http://schemas.openxmlformats.org/drawingml/2006/main">
              <a:ext uri="{FF2B5EF4-FFF2-40B4-BE49-F238E27FC236}">
                <a16:creationId xmlns:a16="http://schemas.microsoft.com/office/drawing/2014/main" id="{2AE15FBC-665E-4AD3-8B7A-5B2CF651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Загрузка</a:t>
            </a:r>
          </a:p>
        </p:txBody>
      </p:sp>
      <p:sp>
        <p:nvSpPr>
          <p:cNvPr id="10" name="practice_8_1">
            <a:extLst xmlns:a="http://schemas.openxmlformats.org/drawingml/2006/main">
              <a:ext uri="{FF2B5EF4-FFF2-40B4-BE49-F238E27FC236}">
                <a16:creationId xmlns:a16="http://schemas.microsoft.com/office/drawing/2014/main" id="{A8DAA3E3-8F9E-4AC1-9618-F53B656A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1" name="practice_8_head">
            <a:extLst xmlns:a="http://schemas.openxmlformats.org/drawingml/2006/main">
              <a:ext uri="{FF2B5EF4-FFF2-40B4-BE49-F238E27FC236}">
                <a16:creationId xmlns:a16="http://schemas.microsoft.com/office/drawing/2014/main" id="{940356CC-16BB-468F-A0A7-AE8F79A9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2" name="n3">
            <a:extLst xmlns:a="http://schemas.openxmlformats.org/drawingml/2006/main">
              <a:ext uri="{FF2B5EF4-FFF2-40B4-BE49-F238E27FC236}">
                <a16:creationId xmlns:a16="http://schemas.microsoft.com/office/drawing/2014/main" id="{434EE942-80C2-4479-924E-0D9F2291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762250"/>
            <a:ext cx="2571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0">
            <a:extLst xmlns:a="http://schemas.openxmlformats.org/drawingml/2006/main">
              <a:ext uri="{FF2B5EF4-FFF2-40B4-BE49-F238E27FC236}">
                <a16:creationId xmlns:a16="http://schemas.microsoft.com/office/drawing/2014/main" id="{6CC0F7E2-ADED-47CA-8D29-10A5840E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9075" y="3000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Регистрация</a:t>
            </a:r>
          </a:p>
        </p:txBody>
      </p:sp>
      <p:sp>
        <p:nvSpPr>
          <p:cNvPr id="14" name="practice_11_1">
            <a:extLst xmlns:a="http://schemas.openxmlformats.org/drawingml/2006/main">
              <a:ext uri="{FF2B5EF4-FFF2-40B4-BE49-F238E27FC236}">
                <a16:creationId xmlns:a16="http://schemas.microsoft.com/office/drawing/2014/main" id="{CBF56F8C-D06B-48E5-B647-0A86D2DA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9875" y="3476625"/>
            <a:ext cx="1047750" cy="9525"/>
          </a:xfrm>
          <a:custGeom xmlns:a="http://schemas.openxmlformats.org/drawingml/2006/main">
            <a:pathLst>
              <a:path w="1047750" h="9525">
                <a:moveTo>
                  <a:pt x="0" y="0"/>
                </a:moveTo>
                <a:lnTo>
                  <a:pt x="1047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38451"/>
            </a:solidFill>
            <a:prstDash val="solid"/>
          </a:ln>
        </p:spPr>
      </p:sp>
      <p:sp>
        <p:nvSpPr>
          <p:cNvPr id="15" name="practice_11_head">
            <a:extLst xmlns:a="http://schemas.openxmlformats.org/drawingml/2006/main">
              <a:ext uri="{FF2B5EF4-FFF2-40B4-BE49-F238E27FC236}">
                <a16:creationId xmlns:a16="http://schemas.microsoft.com/office/drawing/2014/main" id="{A1F20349-3428-4DBE-818A-1B15752E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91900" y="3438525"/>
            <a:ext cx="85725" cy="76200"/>
          </a:xfrm>
          <a:custGeom xmlns:a="http://schemas.openxmlformats.org/drawingml/2006/main">
            <a:pathLst>
              <a:path w="85725" h="76200">
                <a:moveTo>
                  <a:pt x="85725" y="38100"/>
                </a:move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 xmlns:a="http://schemas.openxmlformats.org/drawingml/2006/main">
            <a:srgbClr val="138451"/>
          </a:solidFill>
          <a:ln xmlns:a="http://schemas.openxmlformats.org/drawingml/2006/main" w="0">
            <a:noFill/>
          </a:ln>
        </p:spPr>
      </p:sp>
      <p:sp>
        <p:nvSpPr>
          <p:cNvPr id="16" name="practice_12">
            <a:extLst xmlns:a="http://schemas.openxmlformats.org/drawingml/2006/main">
              <a:ext uri="{FF2B5EF4-FFF2-40B4-BE49-F238E27FC236}">
                <a16:creationId xmlns:a16="http://schemas.microsoft.com/office/drawing/2014/main" id="{9BF00997-948A-443D-AFBD-00035BFD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1390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После регистрации модель запускает уже написанный run_inference.</a:t>
            </a:r>
          </a:p>
        </p:txBody>
      </p:sp>
      <p:sp>
        <p:nvSpPr>
          <p:cNvPr id="17" name="practice_13">
            <a:extLst xmlns:a="http://schemas.openxmlformats.org/drawingml/2006/main">
              <a:ext uri="{FF2B5EF4-FFF2-40B4-BE49-F238E27FC236}">
                <a16:creationId xmlns:a16="http://schemas.microsoft.com/office/drawing/2014/main" id="{2341625A-02D3-4554-B7DE-A07B5415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486151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FB834555-EC4B-4161-95F6-A25E1C65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Манифест: паспорт одного выпуска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FBCB2390-6503-4AB4-B10A-AD8F1497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JSON с полями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0006051-D3BE-4C6B-B1AE-1EDC9A20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 и version называют выпуск; artifact_url указывает файл; entrypoint — имя функции в нём.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3E5C7EFB-000B-4A1B-82E4-2D2EED16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sha256 и dependencies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C43C09A6-7D5B-4BA7-97AA-43748DAB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Хэш сравниваем с байтами файла. Зависимости нужны для запуска; наши примеры используют только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Python.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7C7D58B0-23C2-4B75-9E22-6EE68D49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Реестр и локальный каталог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6E6D475F-771D-40C1-A2C9-B5604B82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Реестр описывает доступные выпуски. Ваш каталог хранит уже загруженные функции.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E06C159D-2142-420B-A627-8A84D0052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535953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B6966499-70AF-4D85-9F84-9DA5C4B8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Запись server_echo / v1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66FB3398-2E74-4E92-AA02-06124CA8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{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"server_echo"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"entrypoint"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"infer"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"artifact_url"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"/registry/artifacts/server_echo_v1.py"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"sha256"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"&lt;хэш файла из реестра&gt;"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"dependencies"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[]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14E0413-88AC-47F3-9138-9DD63274D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GET /registry/models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manifest описывает выпуск.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SHA-256 проверяет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целостность, но не</a:t>
            </a:r>
          </a:p>
          <a:p xmlns:a="http://schemas.openxmlformats.org/drawingml/2006/main">
            <a:pPr algn="l">
              <a:defRPr sz="195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безопасность кода.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B967549-9AB9-4F05-A91F-8D4CA12B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074434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788874DA-0FB1-41C6-8E17-E2E4C56A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Семь выпусков: загрузить нужно весь список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3307B7F-A4BF-43F3-B4A3-EB58542A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server_echo, oracle_location, oracle_name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B8C62768-4560-4EA3-BCF7-7E4DD2766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Эхо, вымышленная локация и вымышленное имя. Никакого чтения данных пользователя.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FFCDF59F-85AB-450C-88A9-7BCF7D19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weather_mood, coin_oracle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67B813A2-712A-4832-8BF8-7AD6EE27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Погода в воображаемом городе и курс выдуманной валюты.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C2670A00-F88B-43E6-BE20-544B942E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dad_joke, ascii_cat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AC3F9196-967C-4BB7-A295-196F817A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Программистская шутка и кот. Все функции сохраняют исходную строку в ответе.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CCA886E0-A133-4EA0-BF09-71575D01F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568461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516F717F-2B6C-4CBD-B5ED-B3894A52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Сначала получаем список выпусков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7F30B194-7DF1-49B0-8EBA-CA37F308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json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from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urllib.request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urlopen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BASE =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"https://topic02.130.193.40.80.sslip.io"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with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urlopen(BASE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"/registry/models"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timeout=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4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registry = json.load(r)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for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manifest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registry[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"releases"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print(manifest[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],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01D4226-42A9-4257-B381-E32EBBA1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registry — словарь.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releases — список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словарей.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manifest — один выпуск.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Пока только печатаем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список.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9A70AC2-77FD-45A5-A614-45B88370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735811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3B17A29A-88B9-44BB-8C70-8ADC822F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Из списка берём паспорт, затем скачиваем код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640FA2EC-291C-4A56-8B0A-C06202BD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Один элемент registry["releases"]: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{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"server_echo"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"v1"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"entrypoint"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"infer"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"artifact_url"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"/registry/artifacts/server_echo_v1.py"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"sha256"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"&lt;хэш байтов файла&gt;"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"dependencies"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 []}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По artifact_url придёт файл Python: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async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infer(text):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"SERVER["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text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"]"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174A8F32-9AD3-4E99-BC01-4CF0A4C2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Первый ответ — JSON: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описание выпуска.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Второй ответ — байты .py: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сама функция.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Скачивание ещё не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запускает её.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8D5ABD4-133E-443F-B1EE-354672036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8216952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D66954E9-A6CD-48BC-B29D-161B32FB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Скачиваем файл: URL → байты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B4482DB1-1216-4A82-A72D-0753476A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manifest — один элемент списка releases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url = BASE +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"artifact_url"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with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urlopen(url, timeout=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4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response: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data = response.read(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65537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len(data) &gt; 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65536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"Файл слишком большой"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hashlib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hashlib.sha256(data).hexdigest() !=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"sha256"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raise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ValueError(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"Хэш не совпал"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FD4B942-E728-442E-AC01-B571477D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data — байты, ещё не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функция.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Ограничиваем размер и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сверяем хэш.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Разрешаем только наш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сервер и путь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/registry/artifacts/.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4D9130BC-C4BD-468F-BFAE-BDC891AB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024143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F9875F81-6554-466D-83C7-B750D9A5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Куда положить скачанный Python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A186AD32-496B-4268-811D-5F707198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from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pathlib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Path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folder = Path(__file__).resolve().parent /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"artifacts"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folder.mkdir(exist_ok=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filename =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"_"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 +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".py"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path = folder / filename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path.write_bytes(data)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print(path)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DA68778D-DD81-4225-B5A4-856D0A4D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artifacts/ — рядом с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models.py.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mkdir создаёт папку.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write_bytes сохраняет файл.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Разрешены имена: буквы,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цифры и _.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36A0AD5D-C101-4285-B6E4-FD14AF86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664928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D5CC0EA6-2ED1-4D60-A60C-396D8A25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Шаг 1. Открываем Python-файл как модуль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1EF52BF5-6CD0-4976-87B0-3DBD51E3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importlib.util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spec = importlib.util.spec_from_file_location(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"artifact_"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+ path.stem, path)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module = importlib.util.module_from_spec(spec)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spec.loader.exec_module(module)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A42651C-6FB8-4F46-BFC3-5D335DB8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spec — инструкция, какой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файл загрузить.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module — отдельное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пространство имён для его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кода.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exec_module исполняет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файл: появляется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определение infer.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Саму infer ещё не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вызываем.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D0C74052-6CD9-43F8-879A-191E50D5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196057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7CB3D3D0-EFBA-44BF-9C2E-1B1D85B0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Шаг 2. Забираем функцию и регистрируем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4F702CEC-D62A-4F7C-9B27-3F1C3E71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handler = getattr(module,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"entrypoint"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entrypoint == "infer": это то же, что module.infer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register_model(manifest[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], 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       handler, default=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True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2D3BA0BF-CE9E-453C-9B61-5FBA6851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getattr берёт объект по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имени из строки.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handler теперь ссылается на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async-функцию.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Каталог запоминает ссылку.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Запрос позже вызовет её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через await.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72851526-D067-4CB3-815F-DE173BFE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898698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2" name="practice_0">
            <a:extLst xmlns:a="http://schemas.openxmlformats.org/drawingml/2006/main">
              <a:ext uri="{FF2B5EF4-FFF2-40B4-BE49-F238E27FC236}">
                <a16:creationId xmlns:a16="http://schemas.microsoft.com/office/drawing/2014/main" id="{F9CEC94A-75F6-412D-90CA-45440623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Новая модель: от загрузчика до запускатора</a:t>
            </a:r>
          </a:p>
        </p:txBody>
      </p:sp>
      <p:sp>
        <p:nvSpPr>
          <p:cNvPr id="2" name="file0">
            <a:extLst xmlns:a="http://schemas.openxmlformats.org/drawingml/2006/main">
              <a:ext uri="{FF2B5EF4-FFF2-40B4-BE49-F238E27FC236}">
                <a16:creationId xmlns:a16="http://schemas.microsoft.com/office/drawing/2014/main" id="{7CEE2290-F94F-47B3-A1F4-17D3490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4AEE2831-257B-4C44-B33D-92C8E449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run_client.py</a:t>
            </a:r>
          </a:p>
        </p:txBody>
      </p:sp>
      <p:sp>
        <p:nvSpPr>
          <p:cNvPr id="4" name="file1">
            <a:extLst xmlns:a="http://schemas.openxmlformats.org/drawingml/2006/main">
              <a:ext uri="{FF2B5EF4-FFF2-40B4-BE49-F238E27FC236}">
                <a16:creationId xmlns:a16="http://schemas.microsoft.com/office/drawing/2014/main" id="{90A28D16-E970-4560-89B9-A1DB2B8B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2400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0BB5F6C5-9B0A-4FD7-9CB1-3ECD64C9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668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client.py</a:t>
            </a:r>
          </a:p>
        </p:txBody>
      </p:sp>
      <p:sp>
        <p:nvSpPr>
          <p:cNvPr id="6" name="file2">
            <a:extLst xmlns:a="http://schemas.openxmlformats.org/drawingml/2006/main">
              <a:ext uri="{FF2B5EF4-FFF2-40B4-BE49-F238E27FC236}">
                <a16:creationId xmlns:a16="http://schemas.microsoft.com/office/drawing/2014/main" id="{067EE9B0-30A5-4CFC-AB40-775D16C4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5F6229AA-C557-4599-B28B-F1798680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models.py</a:t>
            </a:r>
          </a:p>
        </p:txBody>
      </p:sp>
      <p:sp>
        <p:nvSpPr>
          <p:cNvPr id="8" name="file3">
            <a:extLst xmlns:a="http://schemas.openxmlformats.org/drawingml/2006/main">
              <a:ext uri="{FF2B5EF4-FFF2-40B4-BE49-F238E27FC236}">
                <a16:creationId xmlns:a16="http://schemas.microsoft.com/office/drawing/2014/main" id="{E75E2B38-99FD-4F93-BF73-465FC885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667250"/>
            <a:ext cx="619125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4F7F5"/>
          </a:solidFill>
          <a:ln xmlns:a="http://schemas.openxmlformats.org/drawingml/2006/main" w="19050">
            <a:solidFill>
              <a:srgbClr val="AEC8BA"/>
            </a:solidFill>
          </a:ln>
        </p:spPr>
      </p:sp>
      <p:sp>
        <p:nvSpPr>
          <p:cNvPr id="9" name="practice_8">
            <a:extLst xmlns:a="http://schemas.openxmlformats.org/drawingml/2006/main">
              <a:ext uri="{FF2B5EF4-FFF2-40B4-BE49-F238E27FC236}">
                <a16:creationId xmlns:a16="http://schemas.microsoft.com/office/drawing/2014/main" id="{BB881459-D127-45E1-B743-7BBCD04B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10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catalog.py</a:t>
            </a:r>
          </a:p>
        </p:txBody>
      </p:sp>
      <p:sp>
        <p:nvSpPr>
          <p:cNvPr id="10" name="main">
            <a:extLst xmlns:a="http://schemas.openxmlformats.org/drawingml/2006/main">
              <a:ext uri="{FF2B5EF4-FFF2-40B4-BE49-F238E27FC236}">
                <a16:creationId xmlns:a16="http://schemas.microsoft.com/office/drawing/2014/main" id="{26101645-F284-42DF-966C-5D7D5553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1" name="practice_10">
            <a:extLst xmlns:a="http://schemas.openxmlformats.org/drawingml/2006/main">
              <a:ext uri="{FF2B5EF4-FFF2-40B4-BE49-F238E27FC236}">
                <a16:creationId xmlns:a16="http://schemas.microsoft.com/office/drawing/2014/main" id="{557F1272-2224-4FE8-8020-C6C904D1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main()</a:t>
            </a:r>
          </a:p>
        </p:txBody>
      </p:sp>
      <p:sp>
        <p:nvSpPr>
          <p:cNvPr id="12" name="run">
            <a:extLst xmlns:a="http://schemas.openxmlformats.org/drawingml/2006/main">
              <a:ext uri="{FF2B5EF4-FFF2-40B4-BE49-F238E27FC236}">
                <a16:creationId xmlns:a16="http://schemas.microsoft.com/office/drawing/2014/main" id="{117DD99B-5826-4782-966C-EBEF9B40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333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3" name="practice_12">
            <a:extLst xmlns:a="http://schemas.openxmlformats.org/drawingml/2006/main">
              <a:ext uri="{FF2B5EF4-FFF2-40B4-BE49-F238E27FC236}">
                <a16:creationId xmlns:a16="http://schemas.microsoft.com/office/drawing/2014/main" id="{17BD93BF-3A25-4B6C-B5A4-20D56771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09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run()</a:t>
            </a:r>
          </a:p>
        </p:txBody>
      </p:sp>
      <p:sp>
        <p:nvSpPr>
          <p:cNvPr id="14" name="execute">
            <a:extLst xmlns:a="http://schemas.openxmlformats.org/drawingml/2006/main">
              <a:ext uri="{FF2B5EF4-FFF2-40B4-BE49-F238E27FC236}">
                <a16:creationId xmlns:a16="http://schemas.microsoft.com/office/drawing/2014/main" id="{24C023E3-15B5-499D-930F-A380E01D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2861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5" name="practice_14">
            <a:extLst xmlns:a="http://schemas.openxmlformats.org/drawingml/2006/main">
              <a:ext uri="{FF2B5EF4-FFF2-40B4-BE49-F238E27FC236}">
                <a16:creationId xmlns:a16="http://schemas.microsoft.com/office/drawing/2014/main" id="{9A7E99BB-FC86-45CB-B767-35720330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3623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execute(JOB)</a:t>
            </a:r>
          </a:p>
        </p:txBody>
      </p:sp>
      <p:sp>
        <p:nvSpPr>
          <p:cNvPr id="16" name="setup">
            <a:extLst xmlns:a="http://schemas.openxmlformats.org/drawingml/2006/main">
              <a:ext uri="{FF2B5EF4-FFF2-40B4-BE49-F238E27FC236}">
                <a16:creationId xmlns:a16="http://schemas.microsoft.com/office/drawing/2014/main" id="{FE9C69DD-9321-4EFC-8E27-661D9B80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381625"/>
            <a:ext cx="2286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7" name="practice_16">
            <a:extLst xmlns:a="http://schemas.openxmlformats.org/drawingml/2006/main">
              <a:ext uri="{FF2B5EF4-FFF2-40B4-BE49-F238E27FC236}">
                <a16:creationId xmlns:a16="http://schemas.microsoft.com/office/drawing/2014/main" id="{41BE84D9-2882-4B93-836E-B3E29FEE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578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install_release(...)</a:t>
            </a:r>
          </a:p>
        </p:txBody>
      </p:sp>
      <p:sp>
        <p:nvSpPr>
          <p:cNvPr id="18" name="handler">
            <a:extLst xmlns:a="http://schemas.openxmlformats.org/drawingml/2006/main">
              <a:ext uri="{FF2B5EF4-FFF2-40B4-BE49-F238E27FC236}">
                <a16:creationId xmlns:a16="http://schemas.microsoft.com/office/drawing/2014/main" id="{00D19F68-C0BC-43D9-AE23-1E6F48B4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27622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19" name="practice_18">
            <a:extLst xmlns:a="http://schemas.openxmlformats.org/drawingml/2006/main">
              <a:ext uri="{FF2B5EF4-FFF2-40B4-BE49-F238E27FC236}">
                <a16:creationId xmlns:a16="http://schemas.microsoft.com/office/drawing/2014/main" id="{85A73506-7469-47AF-AE8F-CED0D8D4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6362700"/>
            <a:ext cx="257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module.infer(text)</a:t>
            </a:r>
          </a:p>
        </p:txBody>
      </p:sp>
      <p:sp>
        <p:nvSpPr>
          <p:cNvPr id="20" name="register">
            <a:extLst xmlns:a="http://schemas.openxmlformats.org/drawingml/2006/main">
              <a:ext uri="{FF2B5EF4-FFF2-40B4-BE49-F238E27FC236}">
                <a16:creationId xmlns:a16="http://schemas.microsoft.com/office/drawing/2014/main" id="{F489EE3A-9373-4896-9795-416B517D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381625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1" name="practice_20">
            <a:extLst xmlns:a="http://schemas.openxmlformats.org/drawingml/2006/main">
              <a:ext uri="{FF2B5EF4-FFF2-40B4-BE49-F238E27FC236}">
                <a16:creationId xmlns:a16="http://schemas.microsoft.com/office/drawing/2014/main" id="{B8F4E483-22E5-4D81-83EA-E1BC9C42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457825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register_model(...)</a:t>
            </a:r>
          </a:p>
        </p:txBody>
      </p:sp>
      <p:sp>
        <p:nvSpPr>
          <p:cNvPr id="22" name="launch">
            <a:extLst xmlns:a="http://schemas.openxmlformats.org/drawingml/2006/main">
              <a:ext uri="{FF2B5EF4-FFF2-40B4-BE49-F238E27FC236}">
                <a16:creationId xmlns:a16="http://schemas.microsoft.com/office/drawing/2014/main" id="{6545994E-5943-459A-9D37-94B38EDC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271462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4EF"/>
          </a:solidFill>
          <a:ln xmlns:a="http://schemas.openxmlformats.org/drawingml/2006/main" w="19050">
            <a:solidFill>
              <a:srgbClr val="138451"/>
            </a:solidFill>
          </a:ln>
        </p:spPr>
      </p:sp>
      <p:sp>
        <p:nvSpPr>
          <p:cNvPr id="23" name="practice_22">
            <a:extLst xmlns:a="http://schemas.openxmlformats.org/drawingml/2006/main">
              <a:ext uri="{FF2B5EF4-FFF2-40B4-BE49-F238E27FC236}">
                <a16:creationId xmlns:a16="http://schemas.microsoft.com/office/drawing/2014/main" id="{5DD5DD77-7F76-455E-9D9B-28E87E34C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2524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run_inference(...)</a:t>
            </a:r>
          </a:p>
        </p:txBody>
      </p:sp>
      <p:sp>
        <p:nvSpPr>
          <p:cNvPr id="24" name="practice_23_1">
            <a:extLst xmlns:a="http://schemas.openxmlformats.org/drawingml/2006/main">
              <a:ext uri="{FF2B5EF4-FFF2-40B4-BE49-F238E27FC236}">
                <a16:creationId xmlns:a16="http://schemas.microsoft.com/office/drawing/2014/main" id="{1FB1F66D-D65A-4CE0-809F-F71808F0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560504"/>
            <a:ext cx="159641" cy="49721"/>
          </a:xfrm>
          <a:custGeom xmlns:a="http://schemas.openxmlformats.org/drawingml/2006/main">
            <a:pathLst>
              <a:path w="159641" h="49721">
                <a:moveTo>
                  <a:pt x="0" y="49721"/>
                </a:moveTo>
                <a:lnTo>
                  <a:pt x="159641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5" name="practice_23_2">
            <a:extLst xmlns:a="http://schemas.openxmlformats.org/drawingml/2006/main">
              <a:ext uri="{FF2B5EF4-FFF2-40B4-BE49-F238E27FC236}">
                <a16:creationId xmlns:a16="http://schemas.microsoft.com/office/drawing/2014/main" id="{043C4807-5659-41B5-8305-6CEB8F48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6" y="5514213"/>
            <a:ext cx="164350" cy="46291"/>
          </a:xfrm>
          <a:custGeom xmlns:a="http://schemas.openxmlformats.org/drawingml/2006/main">
            <a:pathLst>
              <a:path w="164350" h="46291">
                <a:moveTo>
                  <a:pt x="0" y="46291"/>
                </a:moveTo>
                <a:lnTo>
                  <a:pt x="164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6" name="practice_23_3">
            <a:extLst xmlns:a="http://schemas.openxmlformats.org/drawingml/2006/main">
              <a:ext uri="{FF2B5EF4-FFF2-40B4-BE49-F238E27FC236}">
                <a16:creationId xmlns:a16="http://schemas.microsoft.com/office/drawing/2014/main" id="{A5F0841F-8A42-4132-842E-07ECA0FA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866" y="5471351"/>
            <a:ext cx="168690" cy="42862"/>
          </a:xfrm>
          <a:custGeom xmlns:a="http://schemas.openxmlformats.org/drawingml/2006/main">
            <a:pathLst>
              <a:path w="168690" h="42862">
                <a:moveTo>
                  <a:pt x="0" y="42862"/>
                </a:moveTo>
                <a:lnTo>
                  <a:pt x="16869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7" name="practice_23_4">
            <a:extLst xmlns:a="http://schemas.openxmlformats.org/drawingml/2006/main">
              <a:ext uri="{FF2B5EF4-FFF2-40B4-BE49-F238E27FC236}">
                <a16:creationId xmlns:a16="http://schemas.microsoft.com/office/drawing/2014/main" id="{C5061BBA-21A1-421D-8B6B-2A3579FD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556" y="5431917"/>
            <a:ext cx="172658" cy="39434"/>
          </a:xfrm>
          <a:custGeom xmlns:a="http://schemas.openxmlformats.org/drawingml/2006/main">
            <a:pathLst>
              <a:path w="172658" h="39434">
                <a:moveTo>
                  <a:pt x="0" y="39434"/>
                </a:moveTo>
                <a:lnTo>
                  <a:pt x="1726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8" name="practice_23_5">
            <a:extLst xmlns:a="http://schemas.openxmlformats.org/drawingml/2006/main">
              <a:ext uri="{FF2B5EF4-FFF2-40B4-BE49-F238E27FC236}">
                <a16:creationId xmlns:a16="http://schemas.microsoft.com/office/drawing/2014/main" id="{281F4DDD-F0F6-47CD-8CA9-390AD1C5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6214" y="5395913"/>
            <a:ext cx="176257" cy="36004"/>
          </a:xfrm>
          <a:custGeom xmlns:a="http://schemas.openxmlformats.org/drawingml/2006/main">
            <a:pathLst>
              <a:path w="176257" h="36004">
                <a:moveTo>
                  <a:pt x="0" y="36004"/>
                </a:moveTo>
                <a:lnTo>
                  <a:pt x="17625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29" name="practice_23_6">
            <a:extLst xmlns:a="http://schemas.openxmlformats.org/drawingml/2006/main">
              <a:ext uri="{FF2B5EF4-FFF2-40B4-BE49-F238E27FC236}">
                <a16:creationId xmlns:a16="http://schemas.microsoft.com/office/drawing/2014/main" id="{91317006-362E-49AD-B388-3A53BA1C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2470" y="5363337"/>
            <a:ext cx="179485" cy="32575"/>
          </a:xfrm>
          <a:custGeom xmlns:a="http://schemas.openxmlformats.org/drawingml/2006/main">
            <a:pathLst>
              <a:path w="179485" h="32575">
                <a:moveTo>
                  <a:pt x="0" y="32575"/>
                </a:moveTo>
                <a:lnTo>
                  <a:pt x="17948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0" name="practice_23_7">
            <a:extLst xmlns:a="http://schemas.openxmlformats.org/drawingml/2006/main">
              <a:ext uri="{FF2B5EF4-FFF2-40B4-BE49-F238E27FC236}">
                <a16:creationId xmlns:a16="http://schemas.microsoft.com/office/drawing/2014/main" id="{1854359E-CDC6-44F2-8C91-F5D800D2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1955" y="5334191"/>
            <a:ext cx="182342" cy="29147"/>
          </a:xfrm>
          <a:custGeom xmlns:a="http://schemas.openxmlformats.org/drawingml/2006/main">
            <a:pathLst>
              <a:path w="182342" h="29147">
                <a:moveTo>
                  <a:pt x="0" y="29147"/>
                </a:moveTo>
                <a:lnTo>
                  <a:pt x="1823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1" name="practice_23_8">
            <a:extLst xmlns:a="http://schemas.openxmlformats.org/drawingml/2006/main">
              <a:ext uri="{FF2B5EF4-FFF2-40B4-BE49-F238E27FC236}">
                <a16:creationId xmlns:a16="http://schemas.microsoft.com/office/drawing/2014/main" id="{AD696982-E7CD-4CD7-A224-5A8379E4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4297" y="5308473"/>
            <a:ext cx="184829" cy="25717"/>
          </a:xfrm>
          <a:custGeom xmlns:a="http://schemas.openxmlformats.org/drawingml/2006/main">
            <a:pathLst>
              <a:path w="184829" h="25717">
                <a:moveTo>
                  <a:pt x="0" y="25717"/>
                </a:moveTo>
                <a:lnTo>
                  <a:pt x="18482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2" name="practice_23_9">
            <a:extLst xmlns:a="http://schemas.openxmlformats.org/drawingml/2006/main">
              <a:ext uri="{FF2B5EF4-FFF2-40B4-BE49-F238E27FC236}">
                <a16:creationId xmlns:a16="http://schemas.microsoft.com/office/drawing/2014/main" id="{72CC3449-D312-4B0E-BDB0-315D5FF2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9126" y="5286184"/>
            <a:ext cx="186946" cy="22289"/>
          </a:xfrm>
          <a:custGeom xmlns:a="http://schemas.openxmlformats.org/drawingml/2006/main">
            <a:pathLst>
              <a:path w="186946" h="22289">
                <a:moveTo>
                  <a:pt x="0" y="22289"/>
                </a:moveTo>
                <a:lnTo>
                  <a:pt x="18694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3" name="practice_23_10">
            <a:extLst xmlns:a="http://schemas.openxmlformats.org/drawingml/2006/main">
              <a:ext uri="{FF2B5EF4-FFF2-40B4-BE49-F238E27FC236}">
                <a16:creationId xmlns:a16="http://schemas.microsoft.com/office/drawing/2014/main" id="{0663CEA6-ACE5-4EAF-80EB-4CED88CD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6072" y="5267325"/>
            <a:ext cx="188692" cy="18859"/>
          </a:xfrm>
          <a:custGeom xmlns:a="http://schemas.openxmlformats.org/drawingml/2006/main">
            <a:pathLst>
              <a:path w="188692" h="18859">
                <a:moveTo>
                  <a:pt x="0" y="18859"/>
                </a:moveTo>
                <a:lnTo>
                  <a:pt x="18869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4" name="practice_23_11">
            <a:extLst xmlns:a="http://schemas.openxmlformats.org/drawingml/2006/main">
              <a:ext uri="{FF2B5EF4-FFF2-40B4-BE49-F238E27FC236}">
                <a16:creationId xmlns:a16="http://schemas.microsoft.com/office/drawing/2014/main" id="{FFBB90EB-19FD-481B-A243-A6B7A857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4764" y="5251894"/>
            <a:ext cx="190068" cy="15431"/>
          </a:xfrm>
          <a:custGeom xmlns:a="http://schemas.openxmlformats.org/drawingml/2006/main">
            <a:pathLst>
              <a:path w="190068" h="15431">
                <a:moveTo>
                  <a:pt x="0" y="15431"/>
                </a:moveTo>
                <a:lnTo>
                  <a:pt x="19006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5" name="practice_23_12">
            <a:extLst xmlns:a="http://schemas.openxmlformats.org/drawingml/2006/main">
              <a:ext uri="{FF2B5EF4-FFF2-40B4-BE49-F238E27FC236}">
                <a16:creationId xmlns:a16="http://schemas.microsoft.com/office/drawing/2014/main" id="{DA58EF57-D97F-406D-8F5A-BCFFC3436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4832" y="5239893"/>
            <a:ext cx="191073" cy="12001"/>
          </a:xfrm>
          <a:custGeom xmlns:a="http://schemas.openxmlformats.org/drawingml/2006/main">
            <a:pathLst>
              <a:path w="191073" h="12001">
                <a:moveTo>
                  <a:pt x="0" y="12001"/>
                </a:moveTo>
                <a:lnTo>
                  <a:pt x="19107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6" name="practice_23_13">
            <a:extLst xmlns:a="http://schemas.openxmlformats.org/drawingml/2006/main">
              <a:ext uri="{FF2B5EF4-FFF2-40B4-BE49-F238E27FC236}">
                <a16:creationId xmlns:a16="http://schemas.microsoft.com/office/drawing/2014/main" id="{6C64A2F3-10D5-4E2B-AE2A-AF3F0971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5905" y="5231321"/>
            <a:ext cx="191708" cy="9525"/>
          </a:xfrm>
          <a:custGeom xmlns:a="http://schemas.openxmlformats.org/drawingml/2006/main">
            <a:pathLst>
              <a:path w="191708" h="9525">
                <a:moveTo>
                  <a:pt x="0" y="8572"/>
                </a:moveTo>
                <a:lnTo>
                  <a:pt x="19170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7" name="practice_23_14">
            <a:extLst xmlns:a="http://schemas.openxmlformats.org/drawingml/2006/main">
              <a:ext uri="{FF2B5EF4-FFF2-40B4-BE49-F238E27FC236}">
                <a16:creationId xmlns:a16="http://schemas.microsoft.com/office/drawing/2014/main" id="{A1EA8171-829A-4F9E-A86E-69FE3BD0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7613" y="5226177"/>
            <a:ext cx="191973" cy="9525"/>
          </a:xfrm>
          <a:custGeom xmlns:a="http://schemas.openxmlformats.org/drawingml/2006/main">
            <a:pathLst>
              <a:path w="191973" h="9525">
                <a:moveTo>
                  <a:pt x="0" y="5143"/>
                </a:moveTo>
                <a:lnTo>
                  <a:pt x="19197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8" name="practice_23_15">
            <a:extLst xmlns:a="http://schemas.openxmlformats.org/drawingml/2006/main">
              <a:ext uri="{FF2B5EF4-FFF2-40B4-BE49-F238E27FC236}">
                <a16:creationId xmlns:a16="http://schemas.microsoft.com/office/drawing/2014/main" id="{BAEE2CB0-B01F-4F94-9E62-612CE0B6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9586" y="5224463"/>
            <a:ext cx="191867" cy="9525"/>
          </a:xfrm>
          <a:custGeom xmlns:a="http://schemas.openxmlformats.org/drawingml/2006/main">
            <a:pathLst>
              <a:path w="191867" h="9525">
                <a:moveTo>
                  <a:pt x="0" y="1715"/>
                </a:moveTo>
                <a:lnTo>
                  <a:pt x="191867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39" name="practice_23_16">
            <a:extLst xmlns:a="http://schemas.openxmlformats.org/drawingml/2006/main">
              <a:ext uri="{FF2B5EF4-FFF2-40B4-BE49-F238E27FC236}">
                <a16:creationId xmlns:a16="http://schemas.microsoft.com/office/drawing/2014/main" id="{7BDC7F42-0565-4C73-BCAD-ED337C3E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1453" y="5224463"/>
            <a:ext cx="191391" cy="9525"/>
          </a:xfrm>
          <a:custGeom xmlns:a="http://schemas.openxmlformats.org/drawingml/2006/main">
            <a:pathLst>
              <a:path w="191391" h="9525">
                <a:moveTo>
                  <a:pt x="0" y="0"/>
                </a:moveTo>
                <a:lnTo>
                  <a:pt x="191391" y="1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0" name="practice_23_17">
            <a:extLst xmlns:a="http://schemas.openxmlformats.org/drawingml/2006/main">
              <a:ext uri="{FF2B5EF4-FFF2-40B4-BE49-F238E27FC236}">
                <a16:creationId xmlns:a16="http://schemas.microsoft.com/office/drawing/2014/main" id="{40D2584F-02AE-49E7-9E1D-E50E0D97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2844" y="5226177"/>
            <a:ext cx="190544" cy="9525"/>
          </a:xfrm>
          <a:custGeom xmlns:a="http://schemas.openxmlformats.org/drawingml/2006/main">
            <a:pathLst>
              <a:path w="190544" h="9525">
                <a:moveTo>
                  <a:pt x="0" y="0"/>
                </a:moveTo>
                <a:lnTo>
                  <a:pt x="190544" y="514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1" name="practice_23_18">
            <a:extLst xmlns:a="http://schemas.openxmlformats.org/drawingml/2006/main">
              <a:ext uri="{FF2B5EF4-FFF2-40B4-BE49-F238E27FC236}">
                <a16:creationId xmlns:a16="http://schemas.microsoft.com/office/drawing/2014/main" id="{818E209D-FF9C-4FC2-AF47-804561B0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3388" y="5231321"/>
            <a:ext cx="189327" cy="9525"/>
          </a:xfrm>
          <a:custGeom xmlns:a="http://schemas.openxmlformats.org/drawingml/2006/main">
            <a:pathLst>
              <a:path w="189327" h="9525">
                <a:moveTo>
                  <a:pt x="0" y="0"/>
                </a:moveTo>
                <a:lnTo>
                  <a:pt x="189327" y="857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2" name="practice_23_19">
            <a:extLst xmlns:a="http://schemas.openxmlformats.org/drawingml/2006/main">
              <a:ext uri="{FF2B5EF4-FFF2-40B4-BE49-F238E27FC236}">
                <a16:creationId xmlns:a16="http://schemas.microsoft.com/office/drawing/2014/main" id="{F6A3F973-E02C-4BA7-A48D-58DD0680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2715" y="5239893"/>
            <a:ext cx="187740" cy="12001"/>
          </a:xfrm>
          <a:custGeom xmlns:a="http://schemas.openxmlformats.org/drawingml/2006/main">
            <a:pathLst>
              <a:path w="187740" h="12001">
                <a:moveTo>
                  <a:pt x="0" y="0"/>
                </a:moveTo>
                <a:lnTo>
                  <a:pt x="187740" y="1200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3" name="practice_23_20">
            <a:extLst xmlns:a="http://schemas.openxmlformats.org/drawingml/2006/main">
              <a:ext uri="{FF2B5EF4-FFF2-40B4-BE49-F238E27FC236}">
                <a16:creationId xmlns:a16="http://schemas.microsoft.com/office/drawing/2014/main" id="{D11B4F86-D28B-49D8-AF49-45EAAC27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0455" y="5251895"/>
            <a:ext cx="185782" cy="15431"/>
          </a:xfrm>
          <a:custGeom xmlns:a="http://schemas.openxmlformats.org/drawingml/2006/main">
            <a:pathLst>
              <a:path w="185782" h="15431">
                <a:moveTo>
                  <a:pt x="0" y="0"/>
                </a:moveTo>
                <a:lnTo>
                  <a:pt x="185782" y="154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4" name="practice_23_21">
            <a:extLst xmlns:a="http://schemas.openxmlformats.org/drawingml/2006/main">
              <a:ext uri="{FF2B5EF4-FFF2-40B4-BE49-F238E27FC236}">
                <a16:creationId xmlns:a16="http://schemas.microsoft.com/office/drawing/2014/main" id="{C2469E21-A30F-4C0B-9346-63F558F4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236" y="5267325"/>
            <a:ext cx="183453" cy="18859"/>
          </a:xfrm>
          <a:custGeom xmlns:a="http://schemas.openxmlformats.org/drawingml/2006/main">
            <a:pathLst>
              <a:path w="183453" h="18859">
                <a:moveTo>
                  <a:pt x="0" y="0"/>
                </a:moveTo>
                <a:lnTo>
                  <a:pt x="183453" y="1885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5" name="practice_23_22">
            <a:extLst xmlns:a="http://schemas.openxmlformats.org/drawingml/2006/main">
              <a:ext uri="{FF2B5EF4-FFF2-40B4-BE49-F238E27FC236}">
                <a16:creationId xmlns:a16="http://schemas.microsoft.com/office/drawing/2014/main" id="{DB8C1F62-3650-4269-96B5-2C68B13A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9689" y="5286184"/>
            <a:ext cx="180755" cy="22289"/>
          </a:xfrm>
          <a:custGeom xmlns:a="http://schemas.openxmlformats.org/drawingml/2006/main">
            <a:pathLst>
              <a:path w="180755" h="22289">
                <a:moveTo>
                  <a:pt x="0" y="0"/>
                </a:moveTo>
                <a:lnTo>
                  <a:pt x="180755" y="222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6" name="practice_23_23">
            <a:extLst xmlns:a="http://schemas.openxmlformats.org/drawingml/2006/main">
              <a:ext uri="{FF2B5EF4-FFF2-40B4-BE49-F238E27FC236}">
                <a16:creationId xmlns:a16="http://schemas.microsoft.com/office/drawing/2014/main" id="{FFD662C3-7B47-4BBD-A990-53D3596B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0444" y="5308473"/>
            <a:ext cx="177685" cy="25717"/>
          </a:xfrm>
          <a:custGeom xmlns:a="http://schemas.openxmlformats.org/drawingml/2006/main">
            <a:pathLst>
              <a:path w="177685" h="25717">
                <a:moveTo>
                  <a:pt x="0" y="0"/>
                </a:moveTo>
                <a:lnTo>
                  <a:pt x="177685" y="2571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7" name="practice_23_24">
            <a:extLst xmlns:a="http://schemas.openxmlformats.org/drawingml/2006/main">
              <a:ext uri="{FF2B5EF4-FFF2-40B4-BE49-F238E27FC236}">
                <a16:creationId xmlns:a16="http://schemas.microsoft.com/office/drawing/2014/main" id="{31138CEF-4C6C-4E18-A6B4-F1929999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8129" y="5334191"/>
            <a:ext cx="174246" cy="29147"/>
          </a:xfrm>
          <a:custGeom xmlns:a="http://schemas.openxmlformats.org/drawingml/2006/main">
            <a:pathLst>
              <a:path w="174246" h="29147">
                <a:moveTo>
                  <a:pt x="0" y="0"/>
                </a:moveTo>
                <a:lnTo>
                  <a:pt x="174246" y="2914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8" name="practice_23_25">
            <a:extLst xmlns:a="http://schemas.openxmlformats.org/drawingml/2006/main">
              <a:ext uri="{FF2B5EF4-FFF2-40B4-BE49-F238E27FC236}">
                <a16:creationId xmlns:a16="http://schemas.microsoft.com/office/drawing/2014/main" id="{F4EC0FC2-668C-4CE1-B1C9-D0DE0CE2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5363337"/>
            <a:ext cx="170436" cy="32575"/>
          </a:xfrm>
          <a:custGeom xmlns:a="http://schemas.openxmlformats.org/drawingml/2006/main">
            <a:pathLst>
              <a:path w="170436" h="32575">
                <a:moveTo>
                  <a:pt x="0" y="0"/>
                </a:moveTo>
                <a:lnTo>
                  <a:pt x="170436" y="325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49" name="practice_23_26">
            <a:extLst xmlns:a="http://schemas.openxmlformats.org/drawingml/2006/main">
              <a:ext uri="{FF2B5EF4-FFF2-40B4-BE49-F238E27FC236}">
                <a16:creationId xmlns:a16="http://schemas.microsoft.com/office/drawing/2014/main" id="{134B9B5F-2A4F-451F-9AA2-8C102416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2811" y="5395913"/>
            <a:ext cx="166255" cy="36004"/>
          </a:xfrm>
          <a:custGeom xmlns:a="http://schemas.openxmlformats.org/drawingml/2006/main">
            <a:pathLst>
              <a:path w="166255" h="36004">
                <a:moveTo>
                  <a:pt x="0" y="0"/>
                </a:moveTo>
                <a:lnTo>
                  <a:pt x="166255" y="3600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0" name="practice_23_27">
            <a:extLst xmlns:a="http://schemas.openxmlformats.org/drawingml/2006/main">
              <a:ext uri="{FF2B5EF4-FFF2-40B4-BE49-F238E27FC236}">
                <a16:creationId xmlns:a16="http://schemas.microsoft.com/office/drawing/2014/main" id="{FC0EBB93-C923-436E-9FC1-95E97850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066" y="5431917"/>
            <a:ext cx="161705" cy="39434"/>
          </a:xfrm>
          <a:custGeom xmlns:a="http://schemas.openxmlformats.org/drawingml/2006/main">
            <a:pathLst>
              <a:path w="161705" h="39434">
                <a:moveTo>
                  <a:pt x="0" y="0"/>
                </a:moveTo>
                <a:lnTo>
                  <a:pt x="161705" y="3943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1" name="practice_23_28">
            <a:extLst xmlns:a="http://schemas.openxmlformats.org/drawingml/2006/main">
              <a:ext uri="{FF2B5EF4-FFF2-40B4-BE49-F238E27FC236}">
                <a16:creationId xmlns:a16="http://schemas.microsoft.com/office/drawing/2014/main" id="{E70B70EA-EFC0-4830-9ACC-887EE127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0771" y="5471351"/>
            <a:ext cx="156783" cy="42863"/>
          </a:xfrm>
          <a:custGeom xmlns:a="http://schemas.openxmlformats.org/drawingml/2006/main">
            <a:pathLst>
              <a:path w="156783" h="42863">
                <a:moveTo>
                  <a:pt x="0" y="0"/>
                </a:moveTo>
                <a:lnTo>
                  <a:pt x="156783" y="4286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2" name="practice_23_29">
            <a:extLst xmlns:a="http://schemas.openxmlformats.org/drawingml/2006/main">
              <a:ext uri="{FF2B5EF4-FFF2-40B4-BE49-F238E27FC236}">
                <a16:creationId xmlns:a16="http://schemas.microsoft.com/office/drawing/2014/main" id="{7548F7A4-5BFD-4E8F-9964-EAB92233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7554" y="5514213"/>
            <a:ext cx="151492" cy="46291"/>
          </a:xfrm>
          <a:custGeom xmlns:a="http://schemas.openxmlformats.org/drawingml/2006/main">
            <a:pathLst>
              <a:path w="151492" h="46291">
                <a:moveTo>
                  <a:pt x="0" y="0"/>
                </a:moveTo>
                <a:lnTo>
                  <a:pt x="151492" y="4629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3" name="practice_23_30">
            <a:extLst xmlns:a="http://schemas.openxmlformats.org/drawingml/2006/main">
              <a:ext uri="{FF2B5EF4-FFF2-40B4-BE49-F238E27FC236}">
                <a16:creationId xmlns:a16="http://schemas.microsoft.com/office/drawing/2014/main" id="{5985EF0A-4058-4951-B1DB-FBBE03F8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9045" y="5560505"/>
            <a:ext cx="145830" cy="49721"/>
          </a:xfrm>
          <a:custGeom xmlns:a="http://schemas.openxmlformats.org/drawingml/2006/main">
            <a:pathLst>
              <a:path w="145830" h="49721">
                <a:moveTo>
                  <a:pt x="0" y="0"/>
                </a:moveTo>
                <a:lnTo>
                  <a:pt x="145830" y="4972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4" name="practice_23_head">
            <a:extLst xmlns:a="http://schemas.openxmlformats.org/drawingml/2006/main">
              <a:ext uri="{FF2B5EF4-FFF2-40B4-BE49-F238E27FC236}">
                <a16:creationId xmlns:a16="http://schemas.microsoft.com/office/drawing/2014/main" id="{1D3F5E28-6063-497D-AAF1-EC32DD01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1441" y="5546499"/>
            <a:ext cx="93434" cy="72123"/>
          </a:xfrm>
          <a:custGeom xmlns:a="http://schemas.openxmlformats.org/drawingml/2006/main">
            <a:pathLst>
              <a:path w="93434" h="72123">
                <a:moveTo>
                  <a:pt x="93434" y="63726"/>
                </a:moveTo>
                <a:lnTo>
                  <a:pt x="24590" y="0"/>
                </a:lnTo>
                <a:lnTo>
                  <a:pt x="0" y="72123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55" name="practice_24">
            <a:extLst xmlns:a="http://schemas.openxmlformats.org/drawingml/2006/main">
              <a:ext uri="{FF2B5EF4-FFF2-40B4-BE49-F238E27FC236}">
                <a16:creationId xmlns:a16="http://schemas.microsoft.com/office/drawing/2014/main" id="{10F5DEB5-589B-4B87-842E-9E93075A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577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1 · передаём имя и ссылку на функцию</a:t>
            </a:r>
          </a:p>
        </p:txBody>
      </p:sp>
      <p:sp>
        <p:nvSpPr>
          <p:cNvPr id="56" name="practice_25_1">
            <a:extLst xmlns:a="http://schemas.openxmlformats.org/drawingml/2006/main">
              <a:ext uri="{FF2B5EF4-FFF2-40B4-BE49-F238E27FC236}">
                <a16:creationId xmlns:a16="http://schemas.microsoft.com/office/drawing/2014/main" id="{716427B4-8DB5-44F3-A797-36D39FCB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9344" y="5838825"/>
            <a:ext cx="9525" cy="108060"/>
          </a:xfrm>
          <a:custGeom xmlns:a="http://schemas.openxmlformats.org/drawingml/2006/main">
            <a:pathLst>
              <a:path w="9525" h="108060">
                <a:moveTo>
                  <a:pt x="9031" y="0"/>
                </a:moveTo>
                <a:lnTo>
                  <a:pt x="0" y="10806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7" name="practice_25_2">
            <a:extLst xmlns:a="http://schemas.openxmlformats.org/drawingml/2006/main">
              <a:ext uri="{FF2B5EF4-FFF2-40B4-BE49-F238E27FC236}">
                <a16:creationId xmlns:a16="http://schemas.microsoft.com/office/drawing/2014/main" id="{795F90FA-38C9-4413-875C-970F6B7F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2956" y="5946885"/>
            <a:ext cx="26388" cy="101352"/>
          </a:xfrm>
          <a:custGeom xmlns:a="http://schemas.openxmlformats.org/drawingml/2006/main">
            <a:pathLst>
              <a:path w="26388" h="101352">
                <a:moveTo>
                  <a:pt x="26388" y="0"/>
                </a:moveTo>
                <a:lnTo>
                  <a:pt x="0" y="10135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8" name="practice_25_3">
            <a:extLst xmlns:a="http://schemas.openxmlformats.org/drawingml/2006/main">
              <a:ext uri="{FF2B5EF4-FFF2-40B4-BE49-F238E27FC236}">
                <a16:creationId xmlns:a16="http://schemas.microsoft.com/office/drawing/2014/main" id="{E9C9FE4C-E9C0-4CED-9868-FCC5F883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0270" y="6048237"/>
            <a:ext cx="42686" cy="94731"/>
          </a:xfrm>
          <a:custGeom xmlns:a="http://schemas.openxmlformats.org/drawingml/2006/main">
            <a:pathLst>
              <a:path w="42686" h="94731">
                <a:moveTo>
                  <a:pt x="42686" y="0"/>
                </a:moveTo>
                <a:lnTo>
                  <a:pt x="0" y="947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59" name="practice_25_4">
            <a:extLst xmlns:a="http://schemas.openxmlformats.org/drawingml/2006/main">
              <a:ext uri="{FF2B5EF4-FFF2-40B4-BE49-F238E27FC236}">
                <a16:creationId xmlns:a16="http://schemas.microsoft.com/office/drawing/2014/main" id="{1F3A467B-4D6A-4345-AC76-E3FEBA87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2344" y="6142968"/>
            <a:ext cx="57926" cy="88197"/>
          </a:xfrm>
          <a:custGeom xmlns:a="http://schemas.openxmlformats.org/drawingml/2006/main">
            <a:pathLst>
              <a:path w="57926" h="88197">
                <a:moveTo>
                  <a:pt x="57926" y="0"/>
                </a:moveTo>
                <a:lnTo>
                  <a:pt x="0" y="8819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0" name="practice_25_5">
            <a:extLst xmlns:a="http://schemas.openxmlformats.org/drawingml/2006/main">
              <a:ext uri="{FF2B5EF4-FFF2-40B4-BE49-F238E27FC236}">
                <a16:creationId xmlns:a16="http://schemas.microsoft.com/office/drawing/2014/main" id="{E88F49C7-E211-4767-A7EA-7601F624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236" y="6231165"/>
            <a:ext cx="72108" cy="81750"/>
          </a:xfrm>
          <a:custGeom xmlns:a="http://schemas.openxmlformats.org/drawingml/2006/main">
            <a:pathLst>
              <a:path w="72108" h="81750">
                <a:moveTo>
                  <a:pt x="72108" y="0"/>
                </a:moveTo>
                <a:lnTo>
                  <a:pt x="0" y="817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1" name="practice_25_6">
            <a:extLst xmlns:a="http://schemas.openxmlformats.org/drawingml/2006/main">
              <a:ext uri="{FF2B5EF4-FFF2-40B4-BE49-F238E27FC236}">
                <a16:creationId xmlns:a16="http://schemas.microsoft.com/office/drawing/2014/main" id="{DC7BD92F-97A2-4A80-A043-4B2CF656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5005" y="6312914"/>
            <a:ext cx="85231" cy="75389"/>
          </a:xfrm>
          <a:custGeom xmlns:a="http://schemas.openxmlformats.org/drawingml/2006/main">
            <a:pathLst>
              <a:path w="85231" h="75389">
                <a:moveTo>
                  <a:pt x="85231" y="0"/>
                </a:moveTo>
                <a:lnTo>
                  <a:pt x="0" y="7538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2" name="practice_25_7">
            <a:extLst xmlns:a="http://schemas.openxmlformats.org/drawingml/2006/main">
              <a:ext uri="{FF2B5EF4-FFF2-40B4-BE49-F238E27FC236}">
                <a16:creationId xmlns:a16="http://schemas.microsoft.com/office/drawing/2014/main" id="{BE9BEA62-B3A0-4933-975B-2287186F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709" y="6388303"/>
            <a:ext cx="97296" cy="69115"/>
          </a:xfrm>
          <a:custGeom xmlns:a="http://schemas.openxmlformats.org/drawingml/2006/main">
            <a:pathLst>
              <a:path w="97296" h="69115">
                <a:moveTo>
                  <a:pt x="97296" y="0"/>
                </a:moveTo>
                <a:lnTo>
                  <a:pt x="0" y="691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3" name="practice_25_8">
            <a:extLst xmlns:a="http://schemas.openxmlformats.org/drawingml/2006/main">
              <a:ext uri="{FF2B5EF4-FFF2-40B4-BE49-F238E27FC236}">
                <a16:creationId xmlns:a16="http://schemas.microsoft.com/office/drawing/2014/main" id="{0E8993A9-282C-4D5B-AF00-0CF564C7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9406" y="6457418"/>
            <a:ext cx="108303" cy="62928"/>
          </a:xfrm>
          <a:custGeom xmlns:a="http://schemas.openxmlformats.org/drawingml/2006/main">
            <a:pathLst>
              <a:path w="108303" h="62928">
                <a:moveTo>
                  <a:pt x="108303" y="0"/>
                </a:moveTo>
                <a:lnTo>
                  <a:pt x="0" y="629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4" name="practice_25_9">
            <a:extLst xmlns:a="http://schemas.openxmlformats.org/drawingml/2006/main">
              <a:ext uri="{FF2B5EF4-FFF2-40B4-BE49-F238E27FC236}">
                <a16:creationId xmlns:a16="http://schemas.microsoft.com/office/drawing/2014/main" id="{9DD6A673-F3C8-4201-AC27-BABB0506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155" y="6520347"/>
            <a:ext cx="118251" cy="56828"/>
          </a:xfrm>
          <a:custGeom xmlns:a="http://schemas.openxmlformats.org/drawingml/2006/main">
            <a:pathLst>
              <a:path w="118251" h="56828">
                <a:moveTo>
                  <a:pt x="118251" y="0"/>
                </a:moveTo>
                <a:lnTo>
                  <a:pt x="0" y="568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5" name="practice_25_10">
            <a:extLst xmlns:a="http://schemas.openxmlformats.org/drawingml/2006/main">
              <a:ext uri="{FF2B5EF4-FFF2-40B4-BE49-F238E27FC236}">
                <a16:creationId xmlns:a16="http://schemas.microsoft.com/office/drawing/2014/main" id="{79CB2DD4-8068-4018-BFC3-AE43B210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4014" y="6577174"/>
            <a:ext cx="127141" cy="50814"/>
          </a:xfrm>
          <a:custGeom xmlns:a="http://schemas.openxmlformats.org/drawingml/2006/main">
            <a:pathLst>
              <a:path w="127141" h="50814">
                <a:moveTo>
                  <a:pt x="127141" y="0"/>
                </a:moveTo>
                <a:lnTo>
                  <a:pt x="0" y="5081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6" name="practice_25_11">
            <a:extLst xmlns:a="http://schemas.openxmlformats.org/drawingml/2006/main">
              <a:ext uri="{FF2B5EF4-FFF2-40B4-BE49-F238E27FC236}">
                <a16:creationId xmlns:a16="http://schemas.microsoft.com/office/drawing/2014/main" id="{12129DE8-A9EA-4B48-A168-2EA23316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041" y="6627989"/>
            <a:ext cx="134973" cy="44888"/>
          </a:xfrm>
          <a:custGeom xmlns:a="http://schemas.openxmlformats.org/drawingml/2006/main">
            <a:pathLst>
              <a:path w="134973" h="44888">
                <a:moveTo>
                  <a:pt x="134973" y="0"/>
                </a:moveTo>
                <a:lnTo>
                  <a:pt x="0" y="4488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7" name="practice_25_12">
            <a:extLst xmlns:a="http://schemas.openxmlformats.org/drawingml/2006/main">
              <a:ext uri="{FF2B5EF4-FFF2-40B4-BE49-F238E27FC236}">
                <a16:creationId xmlns:a16="http://schemas.microsoft.com/office/drawing/2014/main" id="{C2BBFF90-7452-4232-AD48-8D0341A0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7295" y="6672877"/>
            <a:ext cx="141746" cy="39048"/>
          </a:xfrm>
          <a:custGeom xmlns:a="http://schemas.openxmlformats.org/drawingml/2006/main">
            <a:pathLst>
              <a:path w="141746" h="39048">
                <a:moveTo>
                  <a:pt x="141746" y="0"/>
                </a:moveTo>
                <a:lnTo>
                  <a:pt x="0" y="3904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8" name="practice_25_13">
            <a:extLst xmlns:a="http://schemas.openxmlformats.org/drawingml/2006/main">
              <a:ext uri="{FF2B5EF4-FFF2-40B4-BE49-F238E27FC236}">
                <a16:creationId xmlns:a16="http://schemas.microsoft.com/office/drawing/2014/main" id="{9ABD74FD-5B33-4D32-B1CC-29844101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9834" y="6711925"/>
            <a:ext cx="147461" cy="33295"/>
          </a:xfrm>
          <a:custGeom xmlns:a="http://schemas.openxmlformats.org/drawingml/2006/main">
            <a:pathLst>
              <a:path w="147461" h="33295">
                <a:moveTo>
                  <a:pt x="147461" y="0"/>
                </a:moveTo>
                <a:lnTo>
                  <a:pt x="0" y="3329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69" name="practice_25_14">
            <a:extLst xmlns:a="http://schemas.openxmlformats.org/drawingml/2006/main">
              <a:ext uri="{FF2B5EF4-FFF2-40B4-BE49-F238E27FC236}">
                <a16:creationId xmlns:a16="http://schemas.microsoft.com/office/drawing/2014/main" id="{48429D07-D210-43CF-BC11-180A068F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716" y="6745219"/>
            <a:ext cx="152118" cy="27628"/>
          </a:xfrm>
          <a:custGeom xmlns:a="http://schemas.openxmlformats.org/drawingml/2006/main">
            <a:pathLst>
              <a:path w="152118" h="27628">
                <a:moveTo>
                  <a:pt x="152118" y="0"/>
                </a:moveTo>
                <a:lnTo>
                  <a:pt x="0" y="2762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0" name="practice_25_15">
            <a:extLst xmlns:a="http://schemas.openxmlformats.org/drawingml/2006/main">
              <a:ext uri="{FF2B5EF4-FFF2-40B4-BE49-F238E27FC236}">
                <a16:creationId xmlns:a16="http://schemas.microsoft.com/office/drawing/2014/main" id="{5676077E-D6FB-4F27-BDDB-5B965300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772848"/>
            <a:ext cx="155716" cy="22049"/>
          </a:xfrm>
          <a:custGeom xmlns:a="http://schemas.openxmlformats.org/drawingml/2006/main">
            <a:pathLst>
              <a:path w="155716" h="22049">
                <a:moveTo>
                  <a:pt x="155716" y="0"/>
                </a:moveTo>
                <a:lnTo>
                  <a:pt x="0" y="2204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1" name="practice_25_16">
            <a:extLst xmlns:a="http://schemas.openxmlformats.org/drawingml/2006/main">
              <a:ext uri="{FF2B5EF4-FFF2-40B4-BE49-F238E27FC236}">
                <a16:creationId xmlns:a16="http://schemas.microsoft.com/office/drawing/2014/main" id="{C0B1436E-620E-49AD-BCE8-7F141413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744" y="6794897"/>
            <a:ext cx="158256" cy="16556"/>
          </a:xfrm>
          <a:custGeom xmlns:a="http://schemas.openxmlformats.org/drawingml/2006/main">
            <a:pathLst>
              <a:path w="158256" h="16556">
                <a:moveTo>
                  <a:pt x="158256" y="0"/>
                </a:moveTo>
                <a:lnTo>
                  <a:pt x="0" y="16556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2" name="practice_25_17">
            <a:extLst xmlns:a="http://schemas.openxmlformats.org/drawingml/2006/main">
              <a:ext uri="{FF2B5EF4-FFF2-40B4-BE49-F238E27FC236}">
                <a16:creationId xmlns:a16="http://schemas.microsoft.com/office/drawing/2014/main" id="{20CA3F4A-11BB-431A-9CB2-D15A3506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4006" y="6811453"/>
            <a:ext cx="159738" cy="11150"/>
          </a:xfrm>
          <a:custGeom xmlns:a="http://schemas.openxmlformats.org/drawingml/2006/main">
            <a:pathLst>
              <a:path w="159738" h="11150">
                <a:moveTo>
                  <a:pt x="159738" y="0"/>
                </a:moveTo>
                <a:lnTo>
                  <a:pt x="0" y="111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3" name="practice_25_18">
            <a:extLst xmlns:a="http://schemas.openxmlformats.org/drawingml/2006/main">
              <a:ext uri="{FF2B5EF4-FFF2-40B4-BE49-F238E27FC236}">
                <a16:creationId xmlns:a16="http://schemas.microsoft.com/office/drawing/2014/main" id="{AFD997F3-2E38-4BCC-AE93-92269480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3845" y="6822603"/>
            <a:ext cx="160161" cy="9525"/>
          </a:xfrm>
          <a:custGeom xmlns:a="http://schemas.openxmlformats.org/drawingml/2006/main">
            <a:pathLst>
              <a:path w="160161" h="9525">
                <a:moveTo>
                  <a:pt x="160161" y="0"/>
                </a:moveTo>
                <a:lnTo>
                  <a:pt x="0" y="58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4" name="practice_25_19">
            <a:extLst xmlns:a="http://schemas.openxmlformats.org/drawingml/2006/main">
              <a:ext uri="{FF2B5EF4-FFF2-40B4-BE49-F238E27FC236}">
                <a16:creationId xmlns:a16="http://schemas.microsoft.com/office/drawing/2014/main" id="{760F6868-A215-4EA6-A3D0-056DE607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4319" y="6828434"/>
            <a:ext cx="159526" cy="9525"/>
          </a:xfrm>
          <a:custGeom xmlns:a="http://schemas.openxmlformats.org/drawingml/2006/main">
            <a:pathLst>
              <a:path w="159526" h="9525">
                <a:moveTo>
                  <a:pt x="159526" y="0"/>
                </a:moveTo>
                <a:lnTo>
                  <a:pt x="0" y="59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5" name="practice_25_20">
            <a:extLst xmlns:a="http://schemas.openxmlformats.org/drawingml/2006/main">
              <a:ext uri="{FF2B5EF4-FFF2-40B4-BE49-F238E27FC236}">
                <a16:creationId xmlns:a16="http://schemas.microsoft.com/office/drawing/2014/main" id="{579CD7B6-9E9C-49F1-998D-0FCF9314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486" y="6824486"/>
            <a:ext cx="157833" cy="9525"/>
          </a:xfrm>
          <a:custGeom xmlns:a="http://schemas.openxmlformats.org/drawingml/2006/main">
            <a:pathLst>
              <a:path w="157833" h="9525">
                <a:moveTo>
                  <a:pt x="157833" y="454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6" name="practice_25_21">
            <a:extLst xmlns:a="http://schemas.openxmlformats.org/drawingml/2006/main">
              <a:ext uri="{FF2B5EF4-FFF2-40B4-BE49-F238E27FC236}">
                <a16:creationId xmlns:a16="http://schemas.microsoft.com/office/drawing/2014/main" id="{7AD845A8-F730-44A7-9946-6F45E0F4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1405" y="6814880"/>
            <a:ext cx="155081" cy="9606"/>
          </a:xfrm>
          <a:custGeom xmlns:a="http://schemas.openxmlformats.org/drawingml/2006/main">
            <a:pathLst>
              <a:path w="155081" h="9606">
                <a:moveTo>
                  <a:pt x="155081" y="9606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7" name="practice_25_22">
            <a:extLst xmlns:a="http://schemas.openxmlformats.org/drawingml/2006/main">
              <a:ext uri="{FF2B5EF4-FFF2-40B4-BE49-F238E27FC236}">
                <a16:creationId xmlns:a16="http://schemas.microsoft.com/office/drawing/2014/main" id="{5C074E8A-5341-454E-ABB6-34F16FC6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134" y="6800302"/>
            <a:ext cx="151271" cy="14578"/>
          </a:xfrm>
          <a:custGeom xmlns:a="http://schemas.openxmlformats.org/drawingml/2006/main">
            <a:pathLst>
              <a:path w="151271" h="14578">
                <a:moveTo>
                  <a:pt x="151271" y="1457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8" name="practice_25_23">
            <a:extLst xmlns:a="http://schemas.openxmlformats.org/drawingml/2006/main">
              <a:ext uri="{FF2B5EF4-FFF2-40B4-BE49-F238E27FC236}">
                <a16:creationId xmlns:a16="http://schemas.microsoft.com/office/drawing/2014/main" id="{3732995F-8626-4779-A96E-A0F2EEDD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3731" y="6780839"/>
            <a:ext cx="146403" cy="19463"/>
          </a:xfrm>
          <a:custGeom xmlns:a="http://schemas.openxmlformats.org/drawingml/2006/main">
            <a:pathLst>
              <a:path w="146403" h="19463">
                <a:moveTo>
                  <a:pt x="146403" y="1946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79" name="practice_25_24">
            <a:extLst xmlns:a="http://schemas.openxmlformats.org/drawingml/2006/main">
              <a:ext uri="{FF2B5EF4-FFF2-40B4-BE49-F238E27FC236}">
                <a16:creationId xmlns:a16="http://schemas.microsoft.com/office/drawing/2014/main" id="{5618E523-43DD-44E8-B5A2-C207735F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3255" y="6756578"/>
            <a:ext cx="140476" cy="24262"/>
          </a:xfrm>
          <a:custGeom xmlns:a="http://schemas.openxmlformats.org/drawingml/2006/main">
            <a:pathLst>
              <a:path w="140476" h="24262">
                <a:moveTo>
                  <a:pt x="140476" y="2426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0" name="practice_25_25">
            <a:extLst xmlns:a="http://schemas.openxmlformats.org/drawingml/2006/main">
              <a:ext uri="{FF2B5EF4-FFF2-40B4-BE49-F238E27FC236}">
                <a16:creationId xmlns:a16="http://schemas.microsoft.com/office/drawing/2014/main" id="{62940911-FB49-433D-B31C-19A01A3D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9764" y="6727605"/>
            <a:ext cx="133491" cy="28973"/>
          </a:xfrm>
          <a:custGeom xmlns:a="http://schemas.openxmlformats.org/drawingml/2006/main">
            <a:pathLst>
              <a:path w="133491" h="28973">
                <a:moveTo>
                  <a:pt x="133491" y="2897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1" name="practice_25_26">
            <a:extLst xmlns:a="http://schemas.openxmlformats.org/drawingml/2006/main">
              <a:ext uri="{FF2B5EF4-FFF2-40B4-BE49-F238E27FC236}">
                <a16:creationId xmlns:a16="http://schemas.microsoft.com/office/drawing/2014/main" id="{A5E2DCAD-A77C-45C8-92AB-42E9C43C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316" y="6694006"/>
            <a:ext cx="125448" cy="33598"/>
          </a:xfrm>
          <a:custGeom xmlns:a="http://schemas.openxmlformats.org/drawingml/2006/main">
            <a:pathLst>
              <a:path w="125448" h="33598">
                <a:moveTo>
                  <a:pt x="125448" y="3359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2" name="practice_25_27">
            <a:extLst xmlns:a="http://schemas.openxmlformats.org/drawingml/2006/main">
              <a:ext uri="{FF2B5EF4-FFF2-40B4-BE49-F238E27FC236}">
                <a16:creationId xmlns:a16="http://schemas.microsoft.com/office/drawing/2014/main" id="{2A2A99F4-676C-4FA1-981D-1C745DD9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6655870"/>
            <a:ext cx="116346" cy="38136"/>
          </a:xfrm>
          <a:custGeom xmlns:a="http://schemas.openxmlformats.org/drawingml/2006/main">
            <a:pathLst>
              <a:path w="116346" h="38136">
                <a:moveTo>
                  <a:pt x="116346" y="38136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3" name="practice_25_28">
            <a:extLst xmlns:a="http://schemas.openxmlformats.org/drawingml/2006/main">
              <a:ext uri="{FF2B5EF4-FFF2-40B4-BE49-F238E27FC236}">
                <a16:creationId xmlns:a16="http://schemas.microsoft.com/office/drawing/2014/main" id="{9F4C9ACC-39EF-40E5-B86A-AAAFF854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1784" y="6613282"/>
            <a:ext cx="106186" cy="42588"/>
          </a:xfrm>
          <a:custGeom xmlns:a="http://schemas.openxmlformats.org/drawingml/2006/main">
            <a:pathLst>
              <a:path w="106186" h="42588">
                <a:moveTo>
                  <a:pt x="106186" y="42588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4" name="practice_25_29">
            <a:extLst xmlns:a="http://schemas.openxmlformats.org/drawingml/2006/main">
              <a:ext uri="{FF2B5EF4-FFF2-40B4-BE49-F238E27FC236}">
                <a16:creationId xmlns:a16="http://schemas.microsoft.com/office/drawing/2014/main" id="{87CBC0CC-0D51-4B69-B516-9FD5E329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6816" y="6566330"/>
            <a:ext cx="94968" cy="46952"/>
          </a:xfrm>
          <a:custGeom xmlns:a="http://schemas.openxmlformats.org/drawingml/2006/main">
            <a:pathLst>
              <a:path w="94968" h="46952">
                <a:moveTo>
                  <a:pt x="94968" y="4695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5" name="practice_25_30">
            <a:extLst xmlns:a="http://schemas.openxmlformats.org/drawingml/2006/main">
              <a:ext uri="{FF2B5EF4-FFF2-40B4-BE49-F238E27FC236}">
                <a16:creationId xmlns:a16="http://schemas.microsoft.com/office/drawing/2014/main" id="{AC03FDEF-F56D-4A7D-A56E-E7478888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515100"/>
            <a:ext cx="82691" cy="51230"/>
          </a:xfrm>
          <a:custGeom xmlns:a="http://schemas.openxmlformats.org/drawingml/2006/main">
            <a:pathLst>
              <a:path w="82691" h="51230">
                <a:moveTo>
                  <a:pt x="82691" y="5123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6" name="practice_25_head">
            <a:extLst xmlns:a="http://schemas.openxmlformats.org/drawingml/2006/main">
              <a:ext uri="{FF2B5EF4-FFF2-40B4-BE49-F238E27FC236}">
                <a16:creationId xmlns:a16="http://schemas.microsoft.com/office/drawing/2014/main" id="{D16E4361-FE0B-4A69-B73E-F66846BD8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515100"/>
            <a:ext cx="92939" cy="77535"/>
          </a:xfrm>
          <a:custGeom xmlns:a="http://schemas.openxmlformats.org/drawingml/2006/main">
            <a:pathLst>
              <a:path w="92939" h="77535">
                <a:moveTo>
                  <a:pt x="0" y="0"/>
                </a:moveTo>
                <a:lnTo>
                  <a:pt x="52808" y="77535"/>
                </a:lnTo>
                <a:lnTo>
                  <a:pt x="92939" y="12759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87" name="practice_26">
            <a:extLst xmlns:a="http://schemas.openxmlformats.org/drawingml/2006/main">
              <a:ext uri="{FF2B5EF4-FFF2-40B4-BE49-F238E27FC236}">
                <a16:creationId xmlns:a16="http://schemas.microsoft.com/office/drawing/2014/main" id="{710B0D03-6E17-464B-9957-94A2E2F9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9056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2 · каталог хранит ссылку на infer</a:t>
            </a:r>
          </a:p>
        </p:txBody>
      </p:sp>
      <p:sp>
        <p:nvSpPr>
          <p:cNvPr id="88" name="practice_27_1">
            <a:extLst xmlns:a="http://schemas.openxmlformats.org/drawingml/2006/main">
              <a:ext uri="{FF2B5EF4-FFF2-40B4-BE49-F238E27FC236}">
                <a16:creationId xmlns:a16="http://schemas.microsoft.com/office/drawing/2014/main" id="{B012ED8B-0E80-404E-9FEB-39EA3592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1794" y="6465380"/>
            <a:ext cx="127706" cy="49721"/>
          </a:xfrm>
          <a:custGeom xmlns:a="http://schemas.openxmlformats.org/drawingml/2006/main">
            <a:pathLst>
              <a:path w="127706" h="49721">
                <a:moveTo>
                  <a:pt x="127706" y="4972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89" name="practice_27_2">
            <a:extLst xmlns:a="http://schemas.openxmlformats.org/drawingml/2006/main">
              <a:ext uri="{FF2B5EF4-FFF2-40B4-BE49-F238E27FC236}">
                <a16:creationId xmlns:a16="http://schemas.microsoft.com/office/drawing/2014/main" id="{2A7A7362-3E13-4928-AE70-C21D7D15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6681" y="6419088"/>
            <a:ext cx="135114" cy="46291"/>
          </a:xfrm>
          <a:custGeom xmlns:a="http://schemas.openxmlformats.org/drawingml/2006/main">
            <a:pathLst>
              <a:path w="135114" h="46291">
                <a:moveTo>
                  <a:pt x="135114" y="4629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0" name="practice_27_3">
            <a:extLst xmlns:a="http://schemas.openxmlformats.org/drawingml/2006/main">
              <a:ext uri="{FF2B5EF4-FFF2-40B4-BE49-F238E27FC236}">
                <a16:creationId xmlns:a16="http://schemas.microsoft.com/office/drawing/2014/main" id="{87575EB1-FF7B-41DA-9D4B-0BB3136C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4688" y="6376226"/>
            <a:ext cx="141993" cy="42863"/>
          </a:xfrm>
          <a:custGeom xmlns:a="http://schemas.openxmlformats.org/drawingml/2006/main">
            <a:pathLst>
              <a:path w="141993" h="42863">
                <a:moveTo>
                  <a:pt x="141993" y="4286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1" name="practice_27_4">
            <a:extLst xmlns:a="http://schemas.openxmlformats.org/drawingml/2006/main">
              <a:ext uri="{FF2B5EF4-FFF2-40B4-BE49-F238E27FC236}">
                <a16:creationId xmlns:a16="http://schemas.microsoft.com/office/drawing/2014/main" id="{B28CB3ED-1E2B-4CEE-B7C8-6DB4476E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6344" y="6336792"/>
            <a:ext cx="148343" cy="39433"/>
          </a:xfrm>
          <a:custGeom xmlns:a="http://schemas.openxmlformats.org/drawingml/2006/main">
            <a:pathLst>
              <a:path w="148343" h="39433">
                <a:moveTo>
                  <a:pt x="148343" y="3943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2" name="practice_27_5">
            <a:extLst xmlns:a="http://schemas.openxmlformats.org/drawingml/2006/main">
              <a:ext uri="{FF2B5EF4-FFF2-40B4-BE49-F238E27FC236}">
                <a16:creationId xmlns:a16="http://schemas.microsoft.com/office/drawing/2014/main" id="{FE7E0294-49ED-4F79-ABCD-5F9A5271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2181" y="6300788"/>
            <a:ext cx="154164" cy="36004"/>
          </a:xfrm>
          <a:custGeom xmlns:a="http://schemas.openxmlformats.org/drawingml/2006/main">
            <a:pathLst>
              <a:path w="154164" h="36004">
                <a:moveTo>
                  <a:pt x="154164" y="3600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3" name="practice_27_6">
            <a:extLst xmlns:a="http://schemas.openxmlformats.org/drawingml/2006/main">
              <a:ext uri="{FF2B5EF4-FFF2-40B4-BE49-F238E27FC236}">
                <a16:creationId xmlns:a16="http://schemas.microsoft.com/office/drawing/2014/main" id="{602B1FA8-A0EC-489E-AE80-9F41CBD5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6268212"/>
            <a:ext cx="159456" cy="32575"/>
          </a:xfrm>
          <a:custGeom xmlns:a="http://schemas.openxmlformats.org/drawingml/2006/main">
            <a:pathLst>
              <a:path w="159456" h="32575">
                <a:moveTo>
                  <a:pt x="159456" y="3257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4" name="practice_27_7">
            <a:extLst xmlns:a="http://schemas.openxmlformats.org/drawingml/2006/main">
              <a:ext uri="{FF2B5EF4-FFF2-40B4-BE49-F238E27FC236}">
                <a16:creationId xmlns:a16="http://schemas.microsoft.com/office/drawing/2014/main" id="{1627F931-BE04-4202-924A-86B108B9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8507" y="6239066"/>
            <a:ext cx="164218" cy="29147"/>
          </a:xfrm>
          <a:custGeom xmlns:a="http://schemas.openxmlformats.org/drawingml/2006/main">
            <a:pathLst>
              <a:path w="164218" h="29147">
                <a:moveTo>
                  <a:pt x="164218" y="2914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5" name="practice_27_8">
            <a:extLst xmlns:a="http://schemas.openxmlformats.org/drawingml/2006/main">
              <a:ext uri="{FF2B5EF4-FFF2-40B4-BE49-F238E27FC236}">
                <a16:creationId xmlns:a16="http://schemas.microsoft.com/office/drawing/2014/main" id="{74765FC8-C364-4C42-A2AB-78C428D48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0056" y="6213348"/>
            <a:ext cx="168451" cy="25717"/>
          </a:xfrm>
          <a:custGeom xmlns:a="http://schemas.openxmlformats.org/drawingml/2006/main">
            <a:pathLst>
              <a:path w="168451" h="25717">
                <a:moveTo>
                  <a:pt x="168451" y="25717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6" name="practice_27_9">
            <a:extLst xmlns:a="http://schemas.openxmlformats.org/drawingml/2006/main">
              <a:ext uri="{FF2B5EF4-FFF2-40B4-BE49-F238E27FC236}">
                <a16:creationId xmlns:a16="http://schemas.microsoft.com/office/drawing/2014/main" id="{6A57DF45-D0E1-4E22-9522-BC4304B5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6191059"/>
            <a:ext cx="172156" cy="22289"/>
          </a:xfrm>
          <a:custGeom xmlns:a="http://schemas.openxmlformats.org/drawingml/2006/main">
            <a:pathLst>
              <a:path w="172156" h="22289">
                <a:moveTo>
                  <a:pt x="172156" y="2228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7" name="practice_27_10">
            <a:extLst xmlns:a="http://schemas.openxmlformats.org/drawingml/2006/main">
              <a:ext uri="{FF2B5EF4-FFF2-40B4-BE49-F238E27FC236}">
                <a16:creationId xmlns:a16="http://schemas.microsoft.com/office/drawing/2014/main" id="{7C07093F-5A5D-4097-A2E3-41A27ED2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569" y="6172200"/>
            <a:ext cx="175331" cy="18859"/>
          </a:xfrm>
          <a:custGeom xmlns:a="http://schemas.openxmlformats.org/drawingml/2006/main">
            <a:pathLst>
              <a:path w="175331" h="18859">
                <a:moveTo>
                  <a:pt x="175331" y="18859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8" name="practice_27_11">
            <a:extLst xmlns:a="http://schemas.openxmlformats.org/drawingml/2006/main">
              <a:ext uri="{FF2B5EF4-FFF2-40B4-BE49-F238E27FC236}">
                <a16:creationId xmlns:a16="http://schemas.microsoft.com/office/drawing/2014/main" id="{26C8FF17-5A5C-4CF0-B6C0-E3870DAC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4593" y="6156769"/>
            <a:ext cx="177976" cy="15431"/>
          </a:xfrm>
          <a:custGeom xmlns:a="http://schemas.openxmlformats.org/drawingml/2006/main">
            <a:pathLst>
              <a:path w="177976" h="15431">
                <a:moveTo>
                  <a:pt x="177976" y="1543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99" name="practice_27_12">
            <a:extLst xmlns:a="http://schemas.openxmlformats.org/drawingml/2006/main">
              <a:ext uri="{FF2B5EF4-FFF2-40B4-BE49-F238E27FC236}">
                <a16:creationId xmlns:a16="http://schemas.microsoft.com/office/drawing/2014/main" id="{51DCFD1B-F72E-4B5E-9ECF-B60B58DE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6144768"/>
            <a:ext cx="180093" cy="12001"/>
          </a:xfrm>
          <a:custGeom xmlns:a="http://schemas.openxmlformats.org/drawingml/2006/main">
            <a:pathLst>
              <a:path w="180093" h="12001">
                <a:moveTo>
                  <a:pt x="180093" y="12001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0" name="practice_27_13">
            <a:extLst xmlns:a="http://schemas.openxmlformats.org/drawingml/2006/main">
              <a:ext uri="{FF2B5EF4-FFF2-40B4-BE49-F238E27FC236}">
                <a16:creationId xmlns:a16="http://schemas.microsoft.com/office/drawing/2014/main" id="{0457DCBC-642E-48CA-B1E3-40CBCF19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2819" y="6136196"/>
            <a:ext cx="181681" cy="9525"/>
          </a:xfrm>
          <a:custGeom xmlns:a="http://schemas.openxmlformats.org/drawingml/2006/main">
            <a:pathLst>
              <a:path w="181681" h="9525">
                <a:moveTo>
                  <a:pt x="181681" y="8572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1" name="practice_27_14">
            <a:extLst xmlns:a="http://schemas.openxmlformats.org/drawingml/2006/main">
              <a:ext uri="{FF2B5EF4-FFF2-40B4-BE49-F238E27FC236}">
                <a16:creationId xmlns:a16="http://schemas.microsoft.com/office/drawing/2014/main" id="{720D9150-DF82-4A52-B045-44D6992A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0081" y="6131052"/>
            <a:ext cx="182739" cy="9525"/>
          </a:xfrm>
          <a:custGeom xmlns:a="http://schemas.openxmlformats.org/drawingml/2006/main">
            <a:pathLst>
              <a:path w="182739" h="9525">
                <a:moveTo>
                  <a:pt x="182739" y="5143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2" name="practice_27_15">
            <a:extLst xmlns:a="http://schemas.openxmlformats.org/drawingml/2006/main">
              <a:ext uri="{FF2B5EF4-FFF2-40B4-BE49-F238E27FC236}">
                <a16:creationId xmlns:a16="http://schemas.microsoft.com/office/drawing/2014/main" id="{82456656-E261-4A36-BB70-4AA28E36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6813" y="6129338"/>
            <a:ext cx="183268" cy="9525"/>
          </a:xfrm>
          <a:custGeom xmlns:a="http://schemas.openxmlformats.org/drawingml/2006/main">
            <a:pathLst>
              <a:path w="183268" h="9525">
                <a:moveTo>
                  <a:pt x="183268" y="171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3" name="practice_27_16">
            <a:extLst xmlns:a="http://schemas.openxmlformats.org/drawingml/2006/main">
              <a:ext uri="{FF2B5EF4-FFF2-40B4-BE49-F238E27FC236}">
                <a16:creationId xmlns:a16="http://schemas.microsoft.com/office/drawing/2014/main" id="{328D5879-DB8F-41EF-AB5E-7870914D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3544" y="6129338"/>
            <a:ext cx="183268" cy="9525"/>
          </a:xfrm>
          <a:custGeom xmlns:a="http://schemas.openxmlformats.org/drawingml/2006/main">
            <a:pathLst>
              <a:path w="183268" h="9525">
                <a:moveTo>
                  <a:pt x="183268" y="0"/>
                </a:moveTo>
                <a:lnTo>
                  <a:pt x="0" y="171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4" name="practice_27_17">
            <a:extLst xmlns:a="http://schemas.openxmlformats.org/drawingml/2006/main">
              <a:ext uri="{FF2B5EF4-FFF2-40B4-BE49-F238E27FC236}">
                <a16:creationId xmlns:a16="http://schemas.microsoft.com/office/drawing/2014/main" id="{998A3279-3034-4D6B-BB60-7853298B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806" y="6131052"/>
            <a:ext cx="182739" cy="9525"/>
          </a:xfrm>
          <a:custGeom xmlns:a="http://schemas.openxmlformats.org/drawingml/2006/main">
            <a:pathLst>
              <a:path w="182739" h="9525">
                <a:moveTo>
                  <a:pt x="182739" y="0"/>
                </a:moveTo>
                <a:lnTo>
                  <a:pt x="0" y="514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5" name="practice_27_18">
            <a:extLst xmlns:a="http://schemas.openxmlformats.org/drawingml/2006/main">
              <a:ext uri="{FF2B5EF4-FFF2-40B4-BE49-F238E27FC236}">
                <a16:creationId xmlns:a16="http://schemas.microsoft.com/office/drawing/2014/main" id="{F04476A9-7308-4E4D-9BB1-79EDEBAE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6136196"/>
            <a:ext cx="181681" cy="9525"/>
          </a:xfrm>
          <a:custGeom xmlns:a="http://schemas.openxmlformats.org/drawingml/2006/main">
            <a:pathLst>
              <a:path w="181681" h="9525">
                <a:moveTo>
                  <a:pt x="181681" y="0"/>
                </a:moveTo>
                <a:lnTo>
                  <a:pt x="0" y="857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6" name="practice_27_19">
            <a:extLst xmlns:a="http://schemas.openxmlformats.org/drawingml/2006/main">
              <a:ext uri="{FF2B5EF4-FFF2-40B4-BE49-F238E27FC236}">
                <a16:creationId xmlns:a16="http://schemas.microsoft.com/office/drawing/2014/main" id="{2983726D-D8CA-4EF7-A9C5-A39A333B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9032" y="6144768"/>
            <a:ext cx="180093" cy="12001"/>
          </a:xfrm>
          <a:custGeom xmlns:a="http://schemas.openxmlformats.org/drawingml/2006/main">
            <a:pathLst>
              <a:path w="180093" h="12001">
                <a:moveTo>
                  <a:pt x="180093" y="0"/>
                </a:moveTo>
                <a:lnTo>
                  <a:pt x="0" y="1200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7" name="practice_27_20">
            <a:extLst xmlns:a="http://schemas.openxmlformats.org/drawingml/2006/main">
              <a:ext uri="{FF2B5EF4-FFF2-40B4-BE49-F238E27FC236}">
                <a16:creationId xmlns:a16="http://schemas.microsoft.com/office/drawing/2014/main" id="{91501012-E8D9-4C50-A1D8-44041582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1056" y="6156769"/>
            <a:ext cx="177976" cy="15431"/>
          </a:xfrm>
          <a:custGeom xmlns:a="http://schemas.openxmlformats.org/drawingml/2006/main">
            <a:pathLst>
              <a:path w="177976" h="15431">
                <a:moveTo>
                  <a:pt x="177976" y="0"/>
                </a:moveTo>
                <a:lnTo>
                  <a:pt x="0" y="1543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8" name="practice_27_21">
            <a:extLst xmlns:a="http://schemas.openxmlformats.org/drawingml/2006/main">
              <a:ext uri="{FF2B5EF4-FFF2-40B4-BE49-F238E27FC236}">
                <a16:creationId xmlns:a16="http://schemas.microsoft.com/office/drawing/2014/main" id="{21AA835E-5C6C-47EC-852A-700546E7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6172200"/>
            <a:ext cx="175331" cy="18860"/>
          </a:xfrm>
          <a:custGeom xmlns:a="http://schemas.openxmlformats.org/drawingml/2006/main">
            <a:pathLst>
              <a:path w="175331" h="18860">
                <a:moveTo>
                  <a:pt x="175331" y="0"/>
                </a:moveTo>
                <a:lnTo>
                  <a:pt x="0" y="1886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09" name="practice_27_22">
            <a:extLst xmlns:a="http://schemas.openxmlformats.org/drawingml/2006/main">
              <a:ext uri="{FF2B5EF4-FFF2-40B4-BE49-F238E27FC236}">
                <a16:creationId xmlns:a16="http://schemas.microsoft.com/office/drawing/2014/main" id="{28A415FC-C1C5-45E9-A4C8-11816447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3569" y="6191060"/>
            <a:ext cx="172156" cy="22288"/>
          </a:xfrm>
          <a:custGeom xmlns:a="http://schemas.openxmlformats.org/drawingml/2006/main">
            <a:pathLst>
              <a:path w="172156" h="22288">
                <a:moveTo>
                  <a:pt x="172156" y="0"/>
                </a:moveTo>
                <a:lnTo>
                  <a:pt x="0" y="2228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0" name="practice_27_23">
            <a:extLst xmlns:a="http://schemas.openxmlformats.org/drawingml/2006/main">
              <a:ext uri="{FF2B5EF4-FFF2-40B4-BE49-F238E27FC236}">
                <a16:creationId xmlns:a16="http://schemas.microsoft.com/office/drawing/2014/main" id="{C8A20214-0E53-4EF8-81D1-B9FF4E74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5118" y="6213348"/>
            <a:ext cx="168451" cy="25718"/>
          </a:xfrm>
          <a:custGeom xmlns:a="http://schemas.openxmlformats.org/drawingml/2006/main">
            <a:pathLst>
              <a:path w="168451" h="25718">
                <a:moveTo>
                  <a:pt x="168451" y="0"/>
                </a:moveTo>
                <a:lnTo>
                  <a:pt x="0" y="25718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1" name="practice_27_24">
            <a:extLst xmlns:a="http://schemas.openxmlformats.org/drawingml/2006/main">
              <a:ext uri="{FF2B5EF4-FFF2-40B4-BE49-F238E27FC236}">
                <a16:creationId xmlns:a16="http://schemas.microsoft.com/office/drawing/2014/main" id="{4CB32B5C-288F-4A9B-8A53-3FA5754C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6239066"/>
            <a:ext cx="164218" cy="29147"/>
          </a:xfrm>
          <a:custGeom xmlns:a="http://schemas.openxmlformats.org/drawingml/2006/main">
            <a:pathLst>
              <a:path w="164218" h="29147">
                <a:moveTo>
                  <a:pt x="164218" y="0"/>
                </a:moveTo>
                <a:lnTo>
                  <a:pt x="0" y="29147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2" name="practice_27_25">
            <a:extLst xmlns:a="http://schemas.openxmlformats.org/drawingml/2006/main">
              <a:ext uri="{FF2B5EF4-FFF2-40B4-BE49-F238E27FC236}">
                <a16:creationId xmlns:a16="http://schemas.microsoft.com/office/drawing/2014/main" id="{429D3017-230A-4617-9C21-8BF519D7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444" y="6268212"/>
            <a:ext cx="159456" cy="32575"/>
          </a:xfrm>
          <a:custGeom xmlns:a="http://schemas.openxmlformats.org/drawingml/2006/main">
            <a:pathLst>
              <a:path w="159456" h="32575">
                <a:moveTo>
                  <a:pt x="159456" y="0"/>
                </a:moveTo>
                <a:lnTo>
                  <a:pt x="0" y="325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3" name="practice_27_26">
            <a:extLst xmlns:a="http://schemas.openxmlformats.org/drawingml/2006/main">
              <a:ext uri="{FF2B5EF4-FFF2-40B4-BE49-F238E27FC236}">
                <a16:creationId xmlns:a16="http://schemas.microsoft.com/office/drawing/2014/main" id="{6B5EF7A3-03E1-4F8D-A109-7AD15E7E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7281" y="6300788"/>
            <a:ext cx="154164" cy="36004"/>
          </a:xfrm>
          <a:custGeom xmlns:a="http://schemas.openxmlformats.org/drawingml/2006/main">
            <a:pathLst>
              <a:path w="154164" h="36004">
                <a:moveTo>
                  <a:pt x="154164" y="0"/>
                </a:moveTo>
                <a:lnTo>
                  <a:pt x="0" y="3600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4" name="practice_27_27">
            <a:extLst xmlns:a="http://schemas.openxmlformats.org/drawingml/2006/main">
              <a:ext uri="{FF2B5EF4-FFF2-40B4-BE49-F238E27FC236}">
                <a16:creationId xmlns:a16="http://schemas.microsoft.com/office/drawing/2014/main" id="{CAD7773D-03AF-4C7E-93DF-33224D27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8938" y="6336792"/>
            <a:ext cx="148343" cy="39434"/>
          </a:xfrm>
          <a:custGeom xmlns:a="http://schemas.openxmlformats.org/drawingml/2006/main">
            <a:pathLst>
              <a:path w="148343" h="39434">
                <a:moveTo>
                  <a:pt x="148343" y="0"/>
                </a:moveTo>
                <a:lnTo>
                  <a:pt x="0" y="3943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5" name="practice_27_28">
            <a:extLst xmlns:a="http://schemas.openxmlformats.org/drawingml/2006/main">
              <a:ext uri="{FF2B5EF4-FFF2-40B4-BE49-F238E27FC236}">
                <a16:creationId xmlns:a16="http://schemas.microsoft.com/office/drawing/2014/main" id="{C425893B-2664-4FFC-9AEA-98EA8854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6944" y="6376226"/>
            <a:ext cx="141993" cy="42862"/>
          </a:xfrm>
          <a:custGeom xmlns:a="http://schemas.openxmlformats.org/drawingml/2006/main">
            <a:pathLst>
              <a:path w="141993" h="42862">
                <a:moveTo>
                  <a:pt x="141993" y="0"/>
                </a:moveTo>
                <a:lnTo>
                  <a:pt x="0" y="4286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6" name="practice_27_29">
            <a:extLst xmlns:a="http://schemas.openxmlformats.org/drawingml/2006/main">
              <a:ext uri="{FF2B5EF4-FFF2-40B4-BE49-F238E27FC236}">
                <a16:creationId xmlns:a16="http://schemas.microsoft.com/office/drawing/2014/main" id="{AA741669-2C56-4F17-8316-9DB9573F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831" y="6419088"/>
            <a:ext cx="135114" cy="46292"/>
          </a:xfrm>
          <a:custGeom xmlns:a="http://schemas.openxmlformats.org/drawingml/2006/main">
            <a:pathLst>
              <a:path w="135114" h="46292">
                <a:moveTo>
                  <a:pt x="135114" y="0"/>
                </a:moveTo>
                <a:lnTo>
                  <a:pt x="0" y="4629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7" name="practice_27_30">
            <a:extLst xmlns:a="http://schemas.openxmlformats.org/drawingml/2006/main">
              <a:ext uri="{FF2B5EF4-FFF2-40B4-BE49-F238E27FC236}">
                <a16:creationId xmlns:a16="http://schemas.microsoft.com/office/drawing/2014/main" id="{7648C229-51BA-49F0-8A4D-22BE4AD3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65380"/>
            <a:ext cx="127706" cy="49721"/>
          </a:xfrm>
          <a:custGeom xmlns:a="http://schemas.openxmlformats.org/drawingml/2006/main">
            <a:pathLst>
              <a:path w="127706" h="49721">
                <a:moveTo>
                  <a:pt x="127706" y="0"/>
                </a:moveTo>
                <a:lnTo>
                  <a:pt x="0" y="49721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65A2"/>
            </a:solidFill>
            <a:prstDash val="solid"/>
          </a:ln>
        </p:spPr>
      </p:sp>
      <p:sp>
        <p:nvSpPr>
          <p:cNvPr id="118" name="practice_27_head">
            <a:extLst xmlns:a="http://schemas.openxmlformats.org/drawingml/2006/main">
              <a:ext uri="{FF2B5EF4-FFF2-40B4-BE49-F238E27FC236}">
                <a16:creationId xmlns:a16="http://schemas.microsoft.com/office/drawing/2014/main" id="{533D386F-8AD2-42A9-87F8-D2B5D812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448494"/>
            <a:ext cx="93707" cy="71008"/>
          </a:xfrm>
          <a:custGeom xmlns:a="http://schemas.openxmlformats.org/drawingml/2006/main">
            <a:pathLst>
              <a:path w="93707" h="71008">
                <a:moveTo>
                  <a:pt x="0" y="66606"/>
                </a:moveTo>
                <a:lnTo>
                  <a:pt x="93707" y="71008"/>
                </a:lnTo>
                <a:lnTo>
                  <a:pt x="66061" y="0"/>
                </a:lnTo>
                <a:close/>
              </a:path>
            </a:pathLst>
          </a:custGeom>
          <a:solidFill xmlns:a="http://schemas.openxmlformats.org/drawingml/2006/main">
            <a:srgbClr val="1765A2"/>
          </a:solidFill>
          <a:ln xmlns:a="http://schemas.openxmlformats.org/drawingml/2006/main" w="0">
            <a:noFill/>
          </a:ln>
        </p:spPr>
      </p:sp>
      <p:sp>
        <p:nvSpPr>
          <p:cNvPr id="119" name="practice_28">
            <a:extLst xmlns:a="http://schemas.openxmlformats.org/drawingml/2006/main">
              <a:ext uri="{FF2B5EF4-FFF2-40B4-BE49-F238E27FC236}">
                <a16:creationId xmlns:a16="http://schemas.microsoft.com/office/drawing/2014/main" id="{FEE2E626-FD14-49FA-83AE-EC25D456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9531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65A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65A2"/>
                </a:solidFill>
                <a:latin typeface="Arial"/>
                <a:ea typeface="Arial"/>
                <a:cs typeface="Arial"/>
              </a:rPr>
              <a:t>3 · запускатор вызывает ту же функцию</a:t>
            </a:r>
          </a:p>
        </p:txBody>
      </p:sp>
      <p:sp>
        <p:nvSpPr>
          <p:cNvPr id="120" name="practice_29">
            <a:extLst xmlns:a="http://schemas.openxmlformats.org/drawingml/2006/main">
              <a:ext uri="{FF2B5EF4-FFF2-40B4-BE49-F238E27FC236}">
                <a16:creationId xmlns:a16="http://schemas.microsoft.com/office/drawing/2014/main" id="{BABD5EED-F136-4FD3-B8F4-BF96A237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905750"/>
            <a:ext cx="1390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Загрузчик получил module.infer → зарегистрировал → обычный запускатор может вызвать.</a:t>
            </a:r>
          </a:p>
        </p:txBody>
      </p:sp>
      <p:sp>
        <p:nvSpPr>
          <p:cNvPr id="121" name="practice_30">
            <a:extLst xmlns:a="http://schemas.openxmlformats.org/drawingml/2006/main">
              <a:ext uri="{FF2B5EF4-FFF2-40B4-BE49-F238E27FC236}">
                <a16:creationId xmlns:a16="http://schemas.microsoft.com/office/drawing/2014/main" id="{1DDFA85D-0140-4071-AC5B-7CBE7486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66663983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E9E807B0-2545-4A0B-A4BC-CF7B9457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Как теперь запустить скачанную модель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524CFE34-5128-47DD-8D0A-2CC152F8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Внутри async-функции: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result =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run_inference(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"Привет из моего клиента"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model=manifest[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"model"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version=manifest[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"version"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],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print(result[</a:t>
            </a:r>
            <a:r>
              <a:rPr>
                <a:solidFill>
                  <a:srgbClr val="087F5B"/>
                </a:solidFill>
                <a:latin typeface="Consolas"/>
                <a:ea typeface="Consolas"/>
                <a:cs typeface="Consolas"/>
              </a:rPr>
              <a:t>"output"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])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E0F69C6D-7407-4D38-9828-B4DF0945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Тот же запускатор, что и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раньше.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Напрямую: await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handler(text).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 обычном скрипте async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main() запускается через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asyncio.run(main()).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0B620CD0-2B6C-4E8E-85DD-EA1E6E39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29381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ractice_0">
            <a:extLst xmlns:a="http://schemas.openxmlformats.org/drawingml/2006/main">
              <a:ext uri="{FF2B5EF4-FFF2-40B4-BE49-F238E27FC236}">
                <a16:creationId xmlns:a16="http://schemas.microsoft.com/office/drawing/2014/main" id="{6A0C4DE9-6DFD-4C41-BC07-741DF400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Блокирующая сеть и живой пульс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E69B6FAF-8B02-43CC-9FB5-BC80DC72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10287000" cy="619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import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asyncio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def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download_bytes(url):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with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urlopen(url, timeout=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4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as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r.read(</a:t>
            </a:r>
            <a:r>
              <a:rPr>
                <a:solidFill>
                  <a:srgbClr val="B35A00"/>
                </a:solidFill>
                <a:latin typeface="Consolas"/>
                <a:ea typeface="Consolas"/>
                <a:cs typeface="Consolas"/>
              </a:rPr>
              <a:t>65537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t> 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77838E"/>
                </a:solidFill>
                <a:latin typeface="Consolas"/>
                <a:ea typeface="Consolas"/>
                <a:cs typeface="Consolas"/>
              </a:rPr>
              <a:t># Внутри async install_release(...):</a:t>
            </a:r>
          </a:p>
          <a:p xmlns:a="http://schemas.openxmlformats.org/drawingml/2006/main">
            <a:pPr algn="l">
              <a:spcBef>
                <a:spcPts val="0"/>
              </a:spcBef>
              <a:spcAft>
                <a:spcPts val="0"/>
              </a:spcAft>
              <a:defRPr sz="1725" b="0">
                <a:solidFill>
                  <a:srgbClr val="192C3D"/>
                </a:solidFill>
                <a:latin typeface="Consolas"/>
                <a:ea typeface="Consolas"/>
                <a:cs typeface="Consolas"/>
              </a:defRPr>
            </a:pP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data = </a:t>
            </a:r>
            <a:r>
              <a:rPr>
                <a:solidFill>
                  <a:srgbClr val="7C3AB4"/>
                </a:solidFill>
                <a:latin typeface="Consolas"/>
                <a:ea typeface="Consolas"/>
                <a:cs typeface="Consolas"/>
              </a:rPr>
              <a:t>await</a:t>
            </a:r>
            <a:r>
              <a:rPr>
                <a:solidFill>
                  <a:srgbClr val="192C3D"/>
                </a:solidFill>
                <a:latin typeface="Consolas"/>
                <a:ea typeface="Consolas"/>
                <a:cs typeface="Consolas"/>
              </a:rPr>
              <a:t> asyncio.to_thread(download_bytes, url)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0EF87F33-4066-4D1E-85A1-70FEE0F3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1666875"/>
            <a:ext cx="3238500" cy="590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urlopen ждёт синхронно.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to_thread выполняет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ожидание отдельно.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Пока файл скачивается,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клиент может отправлять</a:t>
            </a:r>
          </a:p>
          <a:p xmlns:a="http://schemas.openxmlformats.org/drawingml/2006/main">
            <a:pPr algn="l">
              <a:defRPr sz="1875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пульс.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2C07EA9A-6864-4B21-A03F-53D0756D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819460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ACF36B02-8A41-4BB3-99D7-A6909716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Собираем пакетный установщик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96C390B4-2137-4886-A4B2-0A36F9C1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Вход: INSTALL → install_release(manifest)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54602143-320D-4D2D-A5EB-6245767A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manifest содержит registry_url="/registry/models". Получить releases с нашего сервера.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EB98582A-6B93-4BA6-89AC-DE8A2EC3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Цикл по каждому выпуску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B27F773C-8685-4CDD-A91B-74553ED9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Скачать → проверить → сохранить → загрузить → зарегистрировать. Повтор не должен ломать уже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установленную версию.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44E09D41-A58B-4E3F-AAF8-C22C9187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Проверка «Мока с сервера»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3CAA90C1-467D-4AFC-9B34-A935E8E6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После INSTALLED сервер вызывает все семь моделей и точно сравнивает ответы. Один удачный файл не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закрывает этап.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F25CB68B-A952-42FB-81D2-C9CD9681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9701963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05959E67-EDE7-4EA1-A9FB-A08FEFA6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Почему скачанный код — отдельное доверие?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03BEF472-82FE-43E5-8B24-C4863849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Наша «локация» — выдумка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94D48196-A7EF-4DD3-B41F-B5625432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Все семь функций используют только входной текст. Не читают имя пользователя, сеть, файлы или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окружение.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CD3FCF2D-EA4B-4FB2-9569-0E3C10D3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А другой Python-файл мог бы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FD4129BF-DA4E-4E54-B4ED-05347767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Выполнять действия уже при импорте. async и хэш не превращают его в безопасную песочницу.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C5023E17-34F6-43DA-8816-F44971AC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Правило этой практики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B91FF74A-BE07-4DA7-9DF1-C7B0FB32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Только подготовленные преподавателем файлы с нашего стенда. Прочитайте код перед запуском и сравните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с его обещаниями.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F8D0927E-EA70-4555-9348-AB8401FF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08289809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CFD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ractice_0">
            <a:extLst xmlns:a="http://schemas.openxmlformats.org/drawingml/2006/main">
              <a:ext uri="{FF2B5EF4-FFF2-40B4-BE49-F238E27FC236}">
                <a16:creationId xmlns:a16="http://schemas.microsoft.com/office/drawing/2014/main" id="{D298EDF6-64A9-4C82-AAF6-E005BC071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13906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2C3D"/>
                </a:solidFill>
                <a:latin typeface="Arial"/>
                <a:ea typeface="Arial"/>
                <a:cs typeface="Arial"/>
              </a:rPr>
              <a:t>«Проверь меня» — кнопки в карточке</a:t>
            </a:r>
          </a:p>
        </p:txBody>
      </p:sp>
      <p:sp>
        <p:nvSpPr>
          <p:cNvPr id="2" name="practice_1">
            <a:extLst xmlns:a="http://schemas.openxmlformats.org/drawingml/2006/main">
              <a:ext uri="{FF2B5EF4-FFF2-40B4-BE49-F238E27FC236}">
                <a16:creationId xmlns:a16="http://schemas.microsoft.com/office/drawing/2014/main" id="{2FD40587-89CC-4099-913E-73152DAF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Выбираем участника и этап</a:t>
            </a:r>
          </a:p>
        </p:txBody>
      </p:sp>
      <p:sp>
        <p:nvSpPr>
          <p:cNvPr id="3" name="practice_2">
            <a:extLst xmlns:a="http://schemas.openxmlformats.org/drawingml/2006/main">
              <a:ext uri="{FF2B5EF4-FFF2-40B4-BE49-F238E27FC236}">
                <a16:creationId xmlns:a16="http://schemas.microsoft.com/office/drawing/2014/main" id="{21173005-C042-42B9-8564-F8F7233D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На общем дашборде под каждой отметкой есть «Проверить». Можно проверить себя или коллегу.</a:t>
            </a:r>
          </a:p>
        </p:txBody>
      </p:sp>
      <p:sp>
        <p:nvSpPr>
          <p:cNvPr id="4" name="practice_3">
            <a:extLst xmlns:a="http://schemas.openxmlformats.org/drawingml/2006/main">
              <a:ext uri="{FF2B5EF4-FFF2-40B4-BE49-F238E27FC236}">
                <a16:creationId xmlns:a16="http://schemas.microsoft.com/office/drawing/2014/main" id="{B9C29899-E8A3-4C06-BD16-B01A7C3E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Бонус — только по нажатию</a:t>
            </a:r>
          </a:p>
        </p:txBody>
      </p:sp>
      <p:sp>
        <p:nvSpPr>
          <p:cNvPr id="5" name="practice_4">
            <a:extLst xmlns:a="http://schemas.openxmlformats.org/drawingml/2006/main">
              <a:ext uri="{FF2B5EF4-FFF2-40B4-BE49-F238E27FC236}">
                <a16:creationId xmlns:a16="http://schemas.microsoft.com/office/drawing/2014/main" id="{8460D6CD-9E33-41EC-9137-ED7FF4B8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«Мока с сервера»: этому клиенту приходит INSTALL, затем семь проверочных запросов. Заранее объявлять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установленные модели не нужно.</a:t>
            </a:r>
          </a:p>
        </p:txBody>
      </p:sp>
      <p:sp>
        <p:nvSpPr>
          <p:cNvPr id="6" name="practice_5">
            <a:extLst xmlns:a="http://schemas.openxmlformats.org/drawingml/2006/main">
              <a:ext uri="{FF2B5EF4-FFF2-40B4-BE49-F238E27FC236}">
                <a16:creationId xmlns:a16="http://schemas.microsoft.com/office/drawing/2014/main" id="{F8CEB9AD-961D-4628-A811-9CFCFD61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0"/>
            <a:ext cx="1390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3845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8451"/>
                </a:solidFill>
                <a:latin typeface="Arial"/>
                <a:ea typeface="Arial"/>
                <a:cs typeface="Arial"/>
              </a:rPr>
              <a:t>Автоопрос — только присутствие</a:t>
            </a:r>
          </a:p>
        </p:txBody>
      </p:sp>
      <p:sp>
        <p:nvSpPr>
          <p:cNvPr id="7" name="practice_6">
            <a:extLst xmlns:a="http://schemas.openxmlformats.org/drawingml/2006/main">
              <a:ext uri="{FF2B5EF4-FFF2-40B4-BE49-F238E27FC236}">
                <a16:creationId xmlns:a16="http://schemas.microsoft.com/office/drawing/2014/main" id="{DEDA5741-8B3E-450E-92A2-0B66747E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96000"/>
            <a:ext cx="1390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Автопинг не устанавливает пакет. Одновременно одна проверка; повтор для участника через 15 секунд.</a:t>
            </a:r>
          </a:p>
          <a:p xmlns:a="http://schemas.openxmlformats.org/drawingml/2006/main">
            <a:pPr algn="l">
              <a:defRPr sz="2100" b="0">
                <a:solidFill>
                  <a:srgbClr val="192C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2C3D"/>
                </a:solidFill>
                <a:latin typeface="Arial"/>
                <a:ea typeface="Arial"/>
                <a:cs typeface="Arial"/>
              </a:rPr>
              <a:t>Учитель может отдельно проверить всю группу.</a:t>
            </a:r>
          </a:p>
        </p:txBody>
      </p:sp>
      <p:sp>
        <p:nvSpPr>
          <p:cNvPr id="8" name="practice_7">
            <a:extLst xmlns:a="http://schemas.openxmlformats.org/drawingml/2006/main">
              <a:ext uri="{FF2B5EF4-FFF2-40B4-BE49-F238E27FC236}">
                <a16:creationId xmlns:a16="http://schemas.microsoft.com/office/drawing/2014/main" id="{50125FB9-EF08-4B1F-8F42-9F5396A4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38200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77838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7838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417970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2026-09-25T12:33:04.1450000Z</dcterms:created>
  <dcterms:modified xsi:type="dcterms:W3CDTF">2026-09-25T12:33:04.1450000Z</dcterms:modified>
</coreProperties>
</file>