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b206f89cfed46ef" /><Relationship Type="http://schemas.openxmlformats.org/officeDocument/2006/relationships/extended-properties" Target="/docProps/app.xml" Id="Rf6363934a7c34d78" /><Relationship Type="http://schemas.openxmlformats.org/officeDocument/2006/relationships/officeDocument" Target="/ppt/presentation.xml" Id="Rc6d4aa35f6a049e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c418d82391646f4"/>
  </p:sldMasterIdLst>
  <p:notesMasterIdLst>
    <p:notesMasterId xmlns:r="http://schemas.openxmlformats.org/officeDocument/2006/relationships" r:id="R22e2e9039242428e"/>
  </p:notesMasterIdLst>
  <p:sldIdLst>
    <p:sldId xmlns:r="http://schemas.openxmlformats.org/officeDocument/2006/relationships" id="256" r:id="R31cc98b749ec4b20"/>
    <p:sldId xmlns:r="http://schemas.openxmlformats.org/officeDocument/2006/relationships" id="257" r:id="R755bcf2c08dc4670"/>
    <p:sldId xmlns:r="http://schemas.openxmlformats.org/officeDocument/2006/relationships" id="258" r:id="R917db250d67f4f02"/>
    <p:sldId xmlns:r="http://schemas.openxmlformats.org/officeDocument/2006/relationships" id="259" r:id="R3a448d554afc4999"/>
    <p:sldId xmlns:r="http://schemas.openxmlformats.org/officeDocument/2006/relationships" id="260" r:id="R18ca4257b563440c"/>
    <p:sldId xmlns:r="http://schemas.openxmlformats.org/officeDocument/2006/relationships" id="261" r:id="Rc656dfb4b4b04fe7"/>
    <p:sldId xmlns:r="http://schemas.openxmlformats.org/officeDocument/2006/relationships" id="262" r:id="R08b9b47829034edf"/>
    <p:sldId xmlns:r="http://schemas.openxmlformats.org/officeDocument/2006/relationships" id="263" r:id="R922b9464e8c94e8d"/>
    <p:sldId xmlns:r="http://schemas.openxmlformats.org/officeDocument/2006/relationships" id="264" r:id="R1e778c4951ae4a3b"/>
    <p:sldId xmlns:r="http://schemas.openxmlformats.org/officeDocument/2006/relationships" id="265" r:id="R8f172e39bd864804"/>
    <p:sldId xmlns:r="http://schemas.openxmlformats.org/officeDocument/2006/relationships" id="266" r:id="Rb03f117dc6764a58"/>
    <p:sldId xmlns:r="http://schemas.openxmlformats.org/officeDocument/2006/relationships" id="267" r:id="R5fcec92a9934452f"/>
    <p:sldId xmlns:r="http://schemas.openxmlformats.org/officeDocument/2006/relationships" id="268" r:id="R60866442dc12473d"/>
    <p:sldId xmlns:r="http://schemas.openxmlformats.org/officeDocument/2006/relationships" id="269" r:id="Ra8a2e0934f214eed"/>
    <p:sldId xmlns:r="http://schemas.openxmlformats.org/officeDocument/2006/relationships" id="270" r:id="Rc7d5d2b200084568"/>
    <p:sldId xmlns:r="http://schemas.openxmlformats.org/officeDocument/2006/relationships" id="271" r:id="Rf3ce9962aba64269"/>
    <p:sldId xmlns:r="http://schemas.openxmlformats.org/officeDocument/2006/relationships" id="272" r:id="Rda435901cd5540af"/>
    <p:sldId xmlns:r="http://schemas.openxmlformats.org/officeDocument/2006/relationships" id="273" r:id="R560233e57af94e43"/>
    <p:sldId xmlns:r="http://schemas.openxmlformats.org/officeDocument/2006/relationships" id="274" r:id="R8846710b6c464d42"/>
    <p:sldId xmlns:r="http://schemas.openxmlformats.org/officeDocument/2006/relationships" id="275" r:id="R14e8d76ecbd34d39"/>
    <p:sldId xmlns:r="http://schemas.openxmlformats.org/officeDocument/2006/relationships" id="276" r:id="R6243b7bf817c44c6"/>
    <p:sldId xmlns:r="http://schemas.openxmlformats.org/officeDocument/2006/relationships" id="277" r:id="R3725b55b1f9b4482"/>
    <p:sldId xmlns:r="http://schemas.openxmlformats.org/officeDocument/2006/relationships" id="278" r:id="Re300147ba7494650"/>
    <p:sldId xmlns:r="http://schemas.openxmlformats.org/officeDocument/2006/relationships" id="279" r:id="R0143cae5060b4b83"/>
    <p:sldId xmlns:r="http://schemas.openxmlformats.org/officeDocument/2006/relationships" id="280" r:id="R0b30754e0e6345f6"/>
    <p:sldId xmlns:r="http://schemas.openxmlformats.org/officeDocument/2006/relationships" id="281" r:id="Rc280cff95e594092"/>
    <p:sldId xmlns:r="http://schemas.openxmlformats.org/officeDocument/2006/relationships" id="282" r:id="R49538c55bfaa49bc"/>
    <p:sldId xmlns:r="http://schemas.openxmlformats.org/officeDocument/2006/relationships" id="283" r:id="Rb87732fb1c0f461f"/>
    <p:sldId xmlns:r="http://schemas.openxmlformats.org/officeDocument/2006/relationships" id="284" r:id="R28972e207df9466c"/>
    <p:sldId xmlns:r="http://schemas.openxmlformats.org/officeDocument/2006/relationships" id="285" r:id="R3d29f367fd6b4661"/>
    <p:sldId xmlns:r="http://schemas.openxmlformats.org/officeDocument/2006/relationships" id="286" r:id="R99cfc115d0434657"/>
    <p:sldId xmlns:r="http://schemas.openxmlformats.org/officeDocument/2006/relationships" id="287" r:id="R24cf316bba8a4a25"/>
    <p:sldId xmlns:r="http://schemas.openxmlformats.org/officeDocument/2006/relationships" id="288" r:id="R9d5c562770f9430d"/>
    <p:sldId xmlns:r="http://schemas.openxmlformats.org/officeDocument/2006/relationships" id="289" r:id="R908328ee98164321"/>
    <p:sldId xmlns:r="http://schemas.openxmlformats.org/officeDocument/2006/relationships" id="290" r:id="R9dd5b990f54d46fb"/>
    <p:sldId xmlns:r="http://schemas.openxmlformats.org/officeDocument/2006/relationships" id="291" r:id="R1112d8645db645ea"/>
    <p:sldId xmlns:r="http://schemas.openxmlformats.org/officeDocument/2006/relationships" id="292" r:id="R0512307e4dc54222"/>
    <p:sldId xmlns:r="http://schemas.openxmlformats.org/officeDocument/2006/relationships" id="293" r:id="R25b1c0af2977457a"/>
    <p:sldId xmlns:r="http://schemas.openxmlformats.org/officeDocument/2006/relationships" id="294" r:id="R2f5057bd78e443f0"/>
    <p:sldId xmlns:r="http://schemas.openxmlformats.org/officeDocument/2006/relationships" id="295" r:id="Rf4c7b65844ec4998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8016789b1f848e6" /><Relationship Type="http://schemas.openxmlformats.org/officeDocument/2006/relationships/slideMaster" Target="/ppt/slideMasters/slideMaster1.xml" Id="R9c418d82391646f4" /><Relationship Type="http://schemas.openxmlformats.org/officeDocument/2006/relationships/notesMaster" Target="/ppt/notesMasters/notesMaster1.xml" Id="R22e2e9039242428e" /><Relationship Type="http://schemas.openxmlformats.org/officeDocument/2006/relationships/presProps" Target="/ppt/presProps.xml" Id="R4d1194bd060f48b6" /><Relationship Type="http://schemas.openxmlformats.org/officeDocument/2006/relationships/tableStyles" Target="/ppt/tableStyles.xml" Id="Ra682f190ec21458d" /><Relationship Type="http://schemas.openxmlformats.org/officeDocument/2006/relationships/slide" Target="/ppt/slides/slide1.xml" Id="R31cc98b749ec4b20" /><Relationship Type="http://schemas.openxmlformats.org/officeDocument/2006/relationships/slide" Target="/ppt/slides/slide2.xml" Id="R755bcf2c08dc4670" /><Relationship Type="http://schemas.openxmlformats.org/officeDocument/2006/relationships/slide" Target="/ppt/slides/slide3.xml" Id="R917db250d67f4f02" /><Relationship Type="http://schemas.openxmlformats.org/officeDocument/2006/relationships/slide" Target="/ppt/slides/slide4.xml" Id="R3a448d554afc4999" /><Relationship Type="http://schemas.openxmlformats.org/officeDocument/2006/relationships/slide" Target="/ppt/slides/slide5.xml" Id="R18ca4257b563440c" /><Relationship Type="http://schemas.openxmlformats.org/officeDocument/2006/relationships/slide" Target="/ppt/slides/slide6.xml" Id="Rc656dfb4b4b04fe7" /><Relationship Type="http://schemas.openxmlformats.org/officeDocument/2006/relationships/slide" Target="/ppt/slides/slide7.xml" Id="R08b9b47829034edf" /><Relationship Type="http://schemas.openxmlformats.org/officeDocument/2006/relationships/slide" Target="/ppt/slides/slide8.xml" Id="R922b9464e8c94e8d" /><Relationship Type="http://schemas.openxmlformats.org/officeDocument/2006/relationships/slide" Target="/ppt/slides/slide9.xml" Id="R1e778c4951ae4a3b" /><Relationship Type="http://schemas.openxmlformats.org/officeDocument/2006/relationships/slide" Target="/ppt/slides/slide10.xml" Id="R8f172e39bd864804" /><Relationship Type="http://schemas.openxmlformats.org/officeDocument/2006/relationships/slide" Target="/ppt/slides/slide11.xml" Id="Rb03f117dc6764a58" /><Relationship Type="http://schemas.openxmlformats.org/officeDocument/2006/relationships/slide" Target="/ppt/slides/slide12.xml" Id="R5fcec92a9934452f" /><Relationship Type="http://schemas.openxmlformats.org/officeDocument/2006/relationships/slide" Target="/ppt/slides/slide13.xml" Id="R60866442dc12473d" /><Relationship Type="http://schemas.openxmlformats.org/officeDocument/2006/relationships/slide" Target="/ppt/slides/slide14.xml" Id="Ra8a2e0934f214eed" /><Relationship Type="http://schemas.openxmlformats.org/officeDocument/2006/relationships/slide" Target="/ppt/slides/slide15.xml" Id="Rc7d5d2b200084568" /><Relationship Type="http://schemas.openxmlformats.org/officeDocument/2006/relationships/slide" Target="/ppt/slides/slide16.xml" Id="Rf3ce9962aba64269" /><Relationship Type="http://schemas.openxmlformats.org/officeDocument/2006/relationships/slide" Target="/ppt/slides/slide17.xml" Id="Rda435901cd5540af" /><Relationship Type="http://schemas.openxmlformats.org/officeDocument/2006/relationships/slide" Target="/ppt/slides/slide18.xml" Id="R560233e57af94e43" /><Relationship Type="http://schemas.openxmlformats.org/officeDocument/2006/relationships/slide" Target="/ppt/slides/slide19.xml" Id="R8846710b6c464d42" /><Relationship Type="http://schemas.openxmlformats.org/officeDocument/2006/relationships/slide" Target="/ppt/slides/slide20.xml" Id="R14e8d76ecbd34d39" /><Relationship Type="http://schemas.openxmlformats.org/officeDocument/2006/relationships/slide" Target="/ppt/slides/slide21.xml" Id="R6243b7bf817c44c6" /><Relationship Type="http://schemas.openxmlformats.org/officeDocument/2006/relationships/slide" Target="/ppt/slides/slide22.xml" Id="R3725b55b1f9b4482" /><Relationship Type="http://schemas.openxmlformats.org/officeDocument/2006/relationships/slide" Target="/ppt/slides/slide23.xml" Id="Re300147ba7494650" /><Relationship Type="http://schemas.openxmlformats.org/officeDocument/2006/relationships/slide" Target="/ppt/slides/slide24.xml" Id="R0143cae5060b4b83" /><Relationship Type="http://schemas.openxmlformats.org/officeDocument/2006/relationships/slide" Target="/ppt/slides/slide25.xml" Id="R0b30754e0e6345f6" /><Relationship Type="http://schemas.openxmlformats.org/officeDocument/2006/relationships/slide" Target="/ppt/slides/slide26.xml" Id="Rc280cff95e594092" /><Relationship Type="http://schemas.openxmlformats.org/officeDocument/2006/relationships/slide" Target="/ppt/slides/slide27.xml" Id="R49538c55bfaa49bc" /><Relationship Type="http://schemas.openxmlformats.org/officeDocument/2006/relationships/slide" Target="/ppt/slides/slide28.xml" Id="Rb87732fb1c0f461f" /><Relationship Type="http://schemas.openxmlformats.org/officeDocument/2006/relationships/slide" Target="/ppt/slides/slide29.xml" Id="R28972e207df9466c" /><Relationship Type="http://schemas.openxmlformats.org/officeDocument/2006/relationships/slide" Target="/ppt/slides/slide30.xml" Id="R3d29f367fd6b4661" /><Relationship Type="http://schemas.openxmlformats.org/officeDocument/2006/relationships/slide" Target="/ppt/slides/slide31.xml" Id="R99cfc115d0434657" /><Relationship Type="http://schemas.openxmlformats.org/officeDocument/2006/relationships/slide" Target="/ppt/slides/slide32.xml" Id="R24cf316bba8a4a25" /><Relationship Type="http://schemas.openxmlformats.org/officeDocument/2006/relationships/slide" Target="/ppt/slides/slide33.xml" Id="R9d5c562770f9430d" /><Relationship Type="http://schemas.openxmlformats.org/officeDocument/2006/relationships/slide" Target="/ppt/slides/slide34.xml" Id="R908328ee98164321" /><Relationship Type="http://schemas.openxmlformats.org/officeDocument/2006/relationships/slide" Target="/ppt/slides/slide35.xml" Id="R9dd5b990f54d46fb" /><Relationship Type="http://schemas.openxmlformats.org/officeDocument/2006/relationships/slide" Target="/ppt/slides/slide36.xml" Id="R1112d8645db645ea" /><Relationship Type="http://schemas.openxmlformats.org/officeDocument/2006/relationships/slide" Target="/ppt/slides/slide37.xml" Id="R0512307e4dc54222" /><Relationship Type="http://schemas.openxmlformats.org/officeDocument/2006/relationships/slide" Target="/ppt/slides/slide38.xml" Id="R25b1c0af2977457a" /><Relationship Type="http://schemas.openxmlformats.org/officeDocument/2006/relationships/slide" Target="/ppt/slides/slide39.xml" Id="R2f5057bd78e443f0" /><Relationship Type="http://schemas.openxmlformats.org/officeDocument/2006/relationships/slide" Target="/ppt/slides/slide40.xml" Id="Rf4c7b65844ec49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10ca9c68d44f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b762a4995741f9" /><Relationship Type="http://schemas.openxmlformats.org/officeDocument/2006/relationships/notesMaster" Target="/ppt/notesMasters/notesMaster1.xml" Id="R1a9074dcb8a144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afb77270a14217" /><Relationship Type="http://schemas.openxmlformats.org/officeDocument/2006/relationships/notesMaster" Target="/ppt/notesMasters/notesMaster1.xml" Id="R27e521663b894b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a1aa6109094f5d" /><Relationship Type="http://schemas.openxmlformats.org/officeDocument/2006/relationships/notesMaster" Target="/ppt/notesMasters/notesMaster1.xml" Id="Rd92e8156b9734fb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afee57426604266" /><Relationship Type="http://schemas.openxmlformats.org/officeDocument/2006/relationships/notesMaster" Target="/ppt/notesMasters/notesMaster1.xml" Id="Rd2f5c0555f40456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53d37bdb5a4376" /><Relationship Type="http://schemas.openxmlformats.org/officeDocument/2006/relationships/notesMaster" Target="/ppt/notesMasters/notesMaster1.xml" Id="Rc14c940b9d7d4e1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fa498c23d7844f1" /><Relationship Type="http://schemas.openxmlformats.org/officeDocument/2006/relationships/notesMaster" Target="/ppt/notesMasters/notesMaster1.xml" Id="Rc3aeaa0afad4467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12123d84468450a" /><Relationship Type="http://schemas.openxmlformats.org/officeDocument/2006/relationships/notesMaster" Target="/ppt/notesMasters/notesMaster1.xml" Id="Rbd1daa47a3d749b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e3969ac4a064e5b" /><Relationship Type="http://schemas.openxmlformats.org/officeDocument/2006/relationships/notesMaster" Target="/ppt/notesMasters/notesMaster1.xml" Id="R46222f3a6015478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8104404ad054de7" /><Relationship Type="http://schemas.openxmlformats.org/officeDocument/2006/relationships/notesMaster" Target="/ppt/notesMasters/notesMaster1.xml" Id="R812716ea65184d0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2a2f7ed57d4378" /><Relationship Type="http://schemas.openxmlformats.org/officeDocument/2006/relationships/notesMaster" Target="/ppt/notesMasters/notesMaster1.xml" Id="Rd8878215abef44c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0315978cd3f40c8" /><Relationship Type="http://schemas.openxmlformats.org/officeDocument/2006/relationships/notesMaster" Target="/ppt/notesMasters/notesMaster1.xml" Id="R100c05214c0e48d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86cbe32cd0e4a3a" /><Relationship Type="http://schemas.openxmlformats.org/officeDocument/2006/relationships/notesMaster" Target="/ppt/notesMasters/notesMaster1.xml" Id="Rd7060c63096745d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381de325ba34088" /><Relationship Type="http://schemas.openxmlformats.org/officeDocument/2006/relationships/notesMaster" Target="/ppt/notesMasters/notesMaster1.xml" Id="Rafc8747c929847f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85a06512941425c" /><Relationship Type="http://schemas.openxmlformats.org/officeDocument/2006/relationships/notesMaster" Target="/ppt/notesMasters/notesMaster1.xml" Id="R21beab211b2e499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e01a5a952534ca2" /><Relationship Type="http://schemas.openxmlformats.org/officeDocument/2006/relationships/notesMaster" Target="/ppt/notesMasters/notesMaster1.xml" Id="R7047d5004256463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15dc8b15d024066" /><Relationship Type="http://schemas.openxmlformats.org/officeDocument/2006/relationships/notesMaster" Target="/ppt/notesMasters/notesMaster1.xml" Id="R496ad6f4d6434c1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9575a66c9104544" /><Relationship Type="http://schemas.openxmlformats.org/officeDocument/2006/relationships/notesMaster" Target="/ppt/notesMasters/notesMaster1.xml" Id="Reaba8769051d4b1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d72334dd33a4179" /><Relationship Type="http://schemas.openxmlformats.org/officeDocument/2006/relationships/notesMaster" Target="/ppt/notesMasters/notesMaster1.xml" Id="R7d31ad99bfee403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941f6aaefc445da" /><Relationship Type="http://schemas.openxmlformats.org/officeDocument/2006/relationships/notesMaster" Target="/ppt/notesMasters/notesMaster1.xml" Id="R6aadae65361b4db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78283ab97894843" /><Relationship Type="http://schemas.openxmlformats.org/officeDocument/2006/relationships/notesMaster" Target="/ppt/notesMasters/notesMaster1.xml" Id="R430de2a3d05844e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496c41d2ea447ad" /><Relationship Type="http://schemas.openxmlformats.org/officeDocument/2006/relationships/notesMaster" Target="/ppt/notesMasters/notesMaster1.xml" Id="Rfaf47a0a89424b2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ca41a2243904b3d" /><Relationship Type="http://schemas.openxmlformats.org/officeDocument/2006/relationships/notesMaster" Target="/ppt/notesMasters/notesMaster1.xml" Id="R72070a49d43548e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7feccc60094442c" /><Relationship Type="http://schemas.openxmlformats.org/officeDocument/2006/relationships/notesMaster" Target="/ppt/notesMasters/notesMaster1.xml" Id="R50e1165727814cc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6b630c5c8274640" /><Relationship Type="http://schemas.openxmlformats.org/officeDocument/2006/relationships/notesMaster" Target="/ppt/notesMasters/notesMaster1.xml" Id="Rda072c4cb5dc4e2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b997d37fc7b435c" /><Relationship Type="http://schemas.openxmlformats.org/officeDocument/2006/relationships/notesMaster" Target="/ppt/notesMasters/notesMaster1.xml" Id="R032b6eb3c409452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ac2a7b778b24bba" /><Relationship Type="http://schemas.openxmlformats.org/officeDocument/2006/relationships/notesMaster" Target="/ppt/notesMasters/notesMaster1.xml" Id="R0b783f06e82e4f7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5adb07b27d24418" /><Relationship Type="http://schemas.openxmlformats.org/officeDocument/2006/relationships/notesMaster" Target="/ppt/notesMasters/notesMaster1.xml" Id="R69899ad4ea13457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85cd2a345144417" /><Relationship Type="http://schemas.openxmlformats.org/officeDocument/2006/relationships/notesMaster" Target="/ppt/notesMasters/notesMaster1.xml" Id="R9a43b157f9aa453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ad9b0a8d88b4bff" /><Relationship Type="http://schemas.openxmlformats.org/officeDocument/2006/relationships/notesMaster" Target="/ppt/notesMasters/notesMaster1.xml" Id="R040088f0c20a45c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566e155ec834006" /><Relationship Type="http://schemas.openxmlformats.org/officeDocument/2006/relationships/notesMaster" Target="/ppt/notesMasters/notesMaster1.xml" Id="Rc6cd3efe982c4e1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04a5d13bac64104" /><Relationship Type="http://schemas.openxmlformats.org/officeDocument/2006/relationships/notesMaster" Target="/ppt/notesMasters/notesMaster1.xml" Id="R44aa5568f75347b3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3c3d326babb74b8c" /><Relationship Type="http://schemas.openxmlformats.org/officeDocument/2006/relationships/notesMaster" Target="/ppt/notesMasters/notesMaster1.xml" Id="R92dd6b85314541d8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d2f8dfcd8f534bec" /><Relationship Type="http://schemas.openxmlformats.org/officeDocument/2006/relationships/notesMaster" Target="/ppt/notesMasters/notesMaster1.xml" Id="R8fe4678fc74649dd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c3378963a3c14ca3" /><Relationship Type="http://schemas.openxmlformats.org/officeDocument/2006/relationships/notesMaster" Target="/ppt/notesMasters/notesMaster1.xml" Id="Rf9ecbbbc5b13456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50188932698c4d20" /><Relationship Type="http://schemas.openxmlformats.org/officeDocument/2006/relationships/notesMaster" Target="/ppt/notesMasters/notesMaster1.xml" Id="R024bf062472146c7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b9f47a8d671d410d" /><Relationship Type="http://schemas.openxmlformats.org/officeDocument/2006/relationships/notesMaster" Target="/ppt/notesMasters/notesMaster1.xml" Id="Rccd4fa8edd6845c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959af0f49f9465d" /><Relationship Type="http://schemas.openxmlformats.org/officeDocument/2006/relationships/notesMaster" Target="/ppt/notesMasters/notesMaster1.xml" Id="R1f4c523a0bd64ea3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b6f15c72c96a47f1" /><Relationship Type="http://schemas.openxmlformats.org/officeDocument/2006/relationships/notesMaster" Target="/ppt/notesMasters/notesMaster1.xml" Id="Rd5c686f842b2450d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8d3cd196616642bc" /><Relationship Type="http://schemas.openxmlformats.org/officeDocument/2006/relationships/notesMaster" Target="/ppt/notesMasters/notesMaster1.xml" Id="R4739e9ea6e2d4e12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499d7695c9734a5a" /><Relationship Type="http://schemas.openxmlformats.org/officeDocument/2006/relationships/notesMaster" Target="/ppt/notesMasters/notesMaster1.xml" Id="R116b95d5ca4f4e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0–10 минут. Подключить исходные клиенты темы 2. Не устраивать проверку домашки. Попросить желающего отправить запрос своим пультом. При отсутствии использовать дашборд. Не считать жизненный цикл уже пройденным: он будет объяснён после появления второй версии.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Показать точный адрес второго стенда. В команду запуска достаточно подставить новый --server, старый клиент подключается в режиме совместимости: ФИО, пульс и default/v1. Другие модели и версии получают CLIENT_UPGRADE_REQUIRED. Для дальнейшей практики взять транспорт темы 2 и перенести свою функцию в default_infer. Windows: python или py; macOS/Linux: python3. Использовать один интерпретатор для pip и запуска. Ключ выдаёт преподаватель.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Показать файлы в редакторе. Удалить стартовый обход каталога в run_inference, когда регистратор заработает. Не оставлять две конкурирующие реализации.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20–25 минут. Отправить строку всем. Сейчас один worker имеет одну функцию. Предложить студентам назвать способы добавить второй вариант: if, словарь, классы. Выбрать минимальный словарь функций. Не начинать с готового промышленного реестра.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Показать выбор отдельно от регистрации. Внешняя модель здесь учебная функция; позже артефактом могут стать веса и конфигурация.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25–30 минут. Разобрать разницу между функцией и результатом. В нашем контракте все адаптеры async; текущая функция не ждёт внешнего ввода, но вызывающий код единообразен. Не углубляться в устройство event loop.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30–35 минут. Попросить положить ещё один py-файл рядом. Изменится ли каталог сам? Нет: необходимы импорт и явная регистрация.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Показать на знакомом models.py. Артефакт в нашей практике — файл Python. Для весов понадобится загрузка через подходящий адаптер. Сканирование папок и плагины пока не вводим.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35–45 минут. Написать вместе сигнатуру, дать дописать проверки. В выданном catalog.py финальная сигнатура уже содержит version: можно временно её не использовать, либо сразу хранить пару с v1. Не вызывать старый пример тремя аргументами.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Промежуточный шаг по имени. default_infer уже есть, upper показан на предыдущем слайде. Финальный вызов: register_model("upper","v1",upper,default=True). Для frame/v2 default=False. При переходе на версии изменить все вызовы в setup.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Показать интеграцию: сервер пересылает model/version, клиент исполняет и возвращает фактические значения. В теме 2 запрос идёт всем READY, разные локальные наборы могут дать MODEL_NOT_FOUND. Выбор подходящих воркеров будет в теме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После setup() функция run() начинает принимать задания. Стрелки привязаны к методам внутри файлов. Путь хранения ссылки не означает вызов модели при регистрации.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Регистрация НЕ вызывает upper. Она делает функцию доступной для будущих запросов. Стрелки привязаны к методам внутри файлов. Путь хранения ссылки не означает вызов модели при регистрации.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execute → run_inference → выбранная функция → run_inference → execute → RESULT. Стрелки привязаны к методам внутри файлов. Путь хранения ссылки не означает вызов модели при регистрации.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50–55 минут. Предложить добавить поле в существующее тело POST /infer. Старый запрос без model должен продолжить работать.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показывать настоящий ключ на слайде. Передаётся по HTTPS/WSS. Здесь впервые объясняем заголовок для личного отправителя.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Показать запрос в форме дашборда и в готовом отправителе при наличии. JSON здесь без version. Версия появится следующим расширением. Не передавать client_secret отправителю.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добавлять здесь полноценный урок ошибок. Нужно только понять ветку уже показанного запускатора. Бонус: /materials/bonus.html; это дополнительный этап, первые три проверки обязательны.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75–80 минут. Изменить поведение учительской функции: прежний результат нельзя повторить. Спросить, достаточно ли переименовать файл. Подвести к имени + ревизии и привязке артефакта.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80–90 минут. Замкнуть цикл. В реальном ML изменение включает данные и обучение; мы сегодня используем изменение кода моки. Генеративный пример: дообучение улучшило ответы по теме, но нарушило JSON-формат. Обратная связь нужна до решения о новом выпуске.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Пример генеративного помощника: новые данные улучшили ответы по предмету, но ответ перестал соблюдать формат JSON. Почему одной метрики недостаточно? Где связь модели и обслуживающего кода?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Первое употребление термина манифест в основной презентации. Например model=frame, version=v2, entrypoint=infer, artifact_url и sha256. Хэш позволяет проверить целостность полученного файла. В бонусе эти поля будут прочитаны из 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90–100 минут. Дорабатываем тот же регистратор. Проверки имени/версии и inspect.iscoroutinefunction есть в эталоне. На слайде основной новый механизм; прежние проверки переносим. Alias current пока не нужен отдельной сущностью: defaults уже показывает изменяемую ссылку на неизменяемую ревизию.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100–105 минут. После блока вернуть output/model/version, как раньше, но version=selected. Явный None отличается от пустой строки. Входной HTTP-контракт отклоняет пустую версию.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Повторить запросы v1, v2, v1. generation=models-v1 — поколение протокола воркера, не версия его модели. Этот термин не должен вводить студентов в заблуждение.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105–110 минут. Требуется сохранить исходную строку и добавить рамку. Сначала реализовать две явные функции; затем показать выделение общего поведения в обёртку.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110–120 минут. Если декораторы незнакомы, показать эквивалент frame_v1=framed("=====")(frame_v1). Синтаксис @ не обязателен для зачёта. Проверяем поведение, а не стиль кода.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120–140 минут. Проверочные входы однострочные, содержат Unicode и пробелы. Сравнение точное. Не удалять пробелы text.strip(). Обязательно возвращать фактическую версию в метаданных.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Спросить: что изменится, если defaults["frame"]="v2"? Неявные запросы изменятся, явный v1 останется. До обязательной проверки вернуть default=v1. Это управляемая демонстрация переключения, не новый обязательный механизм.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Оставшееся время основной части — самостоятельная работа и проверки, не лекция о загрузчике. Бонусная презентация и BONUS.md доступны на стенде.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POST /api/check с ключом занятия и обязательным worker_id. Ошибки и версии проверяются на выбранном участнике, а не на всех. Кнопка артефакта означает согласие начать установку подготовленного учебного пакета для выбранного клиента; отсутствие install_release даст незачёт, не отключение.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175–180 минут. Показать реальную таблицу проверок. Если времени не хватило, студент может продолжить тем же клиентом, а преподаватель повторит нужный этап. Проверки models и versions запускает преподаватель, обычные HTTP-запросы их не закрывают.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Связь с темой 3: features. Не вводить обязательную домашнюю работу ради проверки. Полезный пульт и личные модели будут применяться дальше. Тему 4 про маршрутизацию не переносим сюда.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15c851b7004ed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90b46320e25475b" /><Relationship Type="http://schemas.openxmlformats.org/officeDocument/2006/relationships/slideLayout" Target="/ppt/slideLayouts/slideLayout1.xml" Id="R02d732ada54742a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2d732ada54742a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999a9d8fe94bac" /><Relationship Type="http://schemas.openxmlformats.org/officeDocument/2006/relationships/notesSlide" Target="/ppt/notesSlides/notesSlide1.xml" Id="R843f8322be824b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458d1c64364293" /><Relationship Type="http://schemas.openxmlformats.org/officeDocument/2006/relationships/notesSlide" Target="/ppt/notesSlides/notesSlide2.xml" Id="R7a840d2ba7764a5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9f647502c64197" /><Relationship Type="http://schemas.openxmlformats.org/officeDocument/2006/relationships/notesSlide" Target="/ppt/notesSlides/notesSlide3.xml" Id="R29ed5d0182134b2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ef4da37e174d20" /><Relationship Type="http://schemas.openxmlformats.org/officeDocument/2006/relationships/notesSlide" Target="/ppt/notesSlides/notesSlide4.xml" Id="R2b5251b433bc4d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e2019ac31341f3" /><Relationship Type="http://schemas.openxmlformats.org/officeDocument/2006/relationships/notesSlide" Target="/ppt/notesSlides/notesSlide5.xml" Id="R472df13df45545f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91291e848b4519" /><Relationship Type="http://schemas.openxmlformats.org/officeDocument/2006/relationships/notesSlide" Target="/ppt/notesSlides/notesSlide6.xml" Id="Rdb7b300ece3b43a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fcd758e5554f6f" /><Relationship Type="http://schemas.openxmlformats.org/officeDocument/2006/relationships/notesSlide" Target="/ppt/notesSlides/notesSlide7.xml" Id="R10f855cc19be4f1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69b398953a4a3c" /><Relationship Type="http://schemas.openxmlformats.org/officeDocument/2006/relationships/notesSlide" Target="/ppt/notesSlides/notesSlide8.xml" Id="R40c8cb8490bf420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a5330fb23b40b2" /><Relationship Type="http://schemas.openxmlformats.org/officeDocument/2006/relationships/notesSlide" Target="/ppt/notesSlides/notesSlide9.xml" Id="R66ea09049761464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89f08bc67748fe" /><Relationship Type="http://schemas.openxmlformats.org/officeDocument/2006/relationships/notesSlide" Target="/ppt/notesSlides/notesSlide10.xml" Id="R6ebb975128ea407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88ad6eabaf436c" /><Relationship Type="http://schemas.openxmlformats.org/officeDocument/2006/relationships/notesSlide" Target="/ppt/notesSlides/notesSlide11.xml" Id="Rb8bc203873d54eb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3f397dd8f04614" /><Relationship Type="http://schemas.openxmlformats.org/officeDocument/2006/relationships/notesSlide" Target="/ppt/notesSlides/notesSlide12.xml" Id="R8c08ef0e258c42a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486caccb584592" /><Relationship Type="http://schemas.openxmlformats.org/officeDocument/2006/relationships/notesSlide" Target="/ppt/notesSlides/notesSlide13.xml" Id="R58ab0e9cd0ab4f4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62b2186d944cfc" /><Relationship Type="http://schemas.openxmlformats.org/officeDocument/2006/relationships/notesSlide" Target="/ppt/notesSlides/notesSlide14.xml" Id="R6c7eb5c389f0493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2d1031235a47de" /><Relationship Type="http://schemas.openxmlformats.org/officeDocument/2006/relationships/notesSlide" Target="/ppt/notesSlides/notesSlide15.xml" Id="R81174ed4eda543f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b956d3ccc74d55" /><Relationship Type="http://schemas.openxmlformats.org/officeDocument/2006/relationships/notesSlide" Target="/ppt/notesSlides/notesSlide16.xml" Id="Rfe51dbf1dba44b1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15586c64094764" /><Relationship Type="http://schemas.openxmlformats.org/officeDocument/2006/relationships/notesSlide" Target="/ppt/notesSlides/notesSlide17.xml" Id="R6a597852756941c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0bb5b3602041af" /><Relationship Type="http://schemas.openxmlformats.org/officeDocument/2006/relationships/notesSlide" Target="/ppt/notesSlides/notesSlide18.xml" Id="R9ecba47ed43b440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31959ee7054440" /><Relationship Type="http://schemas.openxmlformats.org/officeDocument/2006/relationships/notesSlide" Target="/ppt/notesSlides/notesSlide19.xml" Id="R97bb7d47c9b94f8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71affe198941a8" /><Relationship Type="http://schemas.openxmlformats.org/officeDocument/2006/relationships/notesSlide" Target="/ppt/notesSlides/notesSlide20.xml" Id="R50e87bbbaf684d9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133035d3454304" /><Relationship Type="http://schemas.openxmlformats.org/officeDocument/2006/relationships/notesSlide" Target="/ppt/notesSlides/notesSlide21.xml" Id="R75c685c1bace43f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4dd348ac424f95" /><Relationship Type="http://schemas.openxmlformats.org/officeDocument/2006/relationships/notesSlide" Target="/ppt/notesSlides/notesSlide22.xml" Id="R457c3e23718743c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0eb56b2c6449d0" /><Relationship Type="http://schemas.openxmlformats.org/officeDocument/2006/relationships/notesSlide" Target="/ppt/notesSlides/notesSlide23.xml" Id="R29b0bbca39c4428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6eb9cb51c14b71" /><Relationship Type="http://schemas.openxmlformats.org/officeDocument/2006/relationships/notesSlide" Target="/ppt/notesSlides/notesSlide24.xml" Id="Rb82ae62954b4496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104a22355744a3" /><Relationship Type="http://schemas.openxmlformats.org/officeDocument/2006/relationships/notesSlide" Target="/ppt/notesSlides/notesSlide25.xml" Id="R3eea5a5fdf02484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00893ef6954de4" /><Relationship Type="http://schemas.openxmlformats.org/officeDocument/2006/relationships/notesSlide" Target="/ppt/notesSlides/notesSlide26.xml" Id="R7ef00f78fe9d4a5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e7df897ec5429b" /><Relationship Type="http://schemas.openxmlformats.org/officeDocument/2006/relationships/notesSlide" Target="/ppt/notesSlides/notesSlide27.xml" Id="R279414677ca342b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417f8927764505" /><Relationship Type="http://schemas.openxmlformats.org/officeDocument/2006/relationships/notesSlide" Target="/ppt/notesSlides/notesSlide28.xml" Id="Rcddab2c547584c1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bb0956bd5d4406" /><Relationship Type="http://schemas.openxmlformats.org/officeDocument/2006/relationships/notesSlide" Target="/ppt/notesSlides/notesSlide29.xml" Id="R3c023377b94a4a6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5c482450b24533" /><Relationship Type="http://schemas.openxmlformats.org/officeDocument/2006/relationships/notesSlide" Target="/ppt/notesSlides/notesSlide30.xml" Id="Reac951a8414e436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df7275a86c455d" /><Relationship Type="http://schemas.openxmlformats.org/officeDocument/2006/relationships/notesSlide" Target="/ppt/notesSlides/notesSlide31.xml" Id="R0164787afb9e44a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fe619ad04e4bd0" /><Relationship Type="http://schemas.openxmlformats.org/officeDocument/2006/relationships/notesSlide" Target="/ppt/notesSlides/notesSlide32.xml" Id="Rab65ce7deb1a4f7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148c59c319432c" /><Relationship Type="http://schemas.openxmlformats.org/officeDocument/2006/relationships/notesSlide" Target="/ppt/notesSlides/notesSlide33.xml" Id="R29d1ce6c0b4648c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1d89a242924748" /><Relationship Type="http://schemas.openxmlformats.org/officeDocument/2006/relationships/notesSlide" Target="/ppt/notesSlides/notesSlide34.xml" Id="R23fc349cc8774bab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c1c4e3de1d4a88" /><Relationship Type="http://schemas.openxmlformats.org/officeDocument/2006/relationships/notesSlide" Target="/ppt/notesSlides/notesSlide35.xml" Id="R3aa9820ef110414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e26f96b51c4949" /><Relationship Type="http://schemas.openxmlformats.org/officeDocument/2006/relationships/notesSlide" Target="/ppt/notesSlides/notesSlide36.xml" Id="R008c3300e6344d6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1f9aaf9e75481e" /><Relationship Type="http://schemas.openxmlformats.org/officeDocument/2006/relationships/notesSlide" Target="/ppt/notesSlides/notesSlide37.xml" Id="R6e5ec0e7c4dc4c38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eab215079b44d3" /><Relationship Type="http://schemas.openxmlformats.org/officeDocument/2006/relationships/notesSlide" Target="/ppt/notesSlides/notesSlide38.xml" Id="R544735de39014418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c52d94e09944e4" /><Relationship Type="http://schemas.openxmlformats.org/officeDocument/2006/relationships/notesSlide" Target="/ppt/notesSlides/notesSlide39.xml" Id="R7789b1d146ad4e1c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ea8f73cfe341e8" /><Relationship Type="http://schemas.openxmlformats.org/officeDocument/2006/relationships/notesSlide" Target="/ppt/notesSlides/notesSlide40.xml" Id="R09f69180d2a0451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C5657A68-D246-4431-B2B2-50E3CFAD5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MLOps · Занятие 2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FE3172B2-D35B-48A1-BC5B-E1AE75E87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19375"/>
            <a:ext cx="13906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Модели, версии и реестр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D77655E5-C2F5-48B2-8EEF-FB5847D76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95875"/>
            <a:ext cx="1390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Расширяем свой inference-клиент и проверяем каждый шаг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AFC72362-8714-42F6-AA8C-6C8949B31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053722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C0AB7690-982F-453E-8989-BC40EB38B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Продолжаем нашу систему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DE58DB93-AB0B-4DBA-A1D5-63946C304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Уже работает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DD0DF30E-A846-46CA-8AA7-27C2848E3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Клиент подключается к серверу и отвечает своей функцией обработки текста.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7C8A1EAF-DE20-4C23-9E90-754823A64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Сегодня меняем исполнение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B56DEBB5-7D69-4F40-8AB2-B7CDD0C3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Несколько обработчиков, версии, ошибки и новый выпуск с сервера.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06E09413-6F08-4FB6-A8DF-0A7A6C98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Ваш отправитель пригодится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73D63E6B-D5CD-4173-9EC0-87F8AC14E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Он становится личным пультом: выбирает модель и версию, сравнивает ответы.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6C449D5F-D695-491B-B3C0-0A1E8135A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747654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practice_0">
            <a:extLst xmlns:a="http://schemas.openxmlformats.org/drawingml/2006/main">
              <a:ext uri="{FF2B5EF4-FFF2-40B4-BE49-F238E27FC236}">
                <a16:creationId xmlns:a16="http://schemas.microsoft.com/office/drawing/2014/main" id="{A9B9E13B-8B2E-4CE5-84BB-26C44ED01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Подключение к занятию 2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75E763D1-9C32-4C09-B729-667C6321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python run_client.py --id my-worker --server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wss://topic02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.130.193.40.80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.sslip.io/ws/worker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7838E"/>
                </a:solidFill>
                <a:latin typeface="Consolas"/>
                <a:ea typeface="Consolas"/>
                <a:cs typeface="Consolas"/>
              </a:rPr>
              <a:t># Команду выше вводим ОДНОЙ строкой.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7838E"/>
                </a:solidFill>
                <a:latin typeface="Consolas"/>
                <a:ea typeface="Consolas"/>
                <a:cs typeface="Consolas"/>
              </a:rPr>
              <a:t># Зависимости — тем же Python: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python -m pip install -r requirements-client.txt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39F5D549-0A45-4FCB-BDBC-C497CCF97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Веб-стенд: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topic02.130.193.40.80.sslip.io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 прежней команде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замените --server.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Старый клиент уже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отвечает своей мокой.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Для выбора моделей берём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транспорт темы 2.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EB59A8F2-6CBD-4D8C-91CC-220E5944C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648575"/>
            <a:ext cx="1390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5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87F5B"/>
                </a:solidFill>
                <a:latin typeface="Arial"/>
                <a:ea typeface="Arial"/>
                <a:cs typeface="Arial"/>
              </a:rPr>
              <a:t>Зелёный жирный — добавлено / изменено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9C309823-A6F2-427B-85AF-630451578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733667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09A041F4-837B-40AC-BE19-C709C31BB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Два файла, которые мы изменяем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F66BADE0-803A-4EEE-8D57-457C21803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catalog.py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D30D137D-C278-4C24-A51F-B76034127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Хранение обработчиков, register_model и run_inference.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7742973F-B04F-4BBD-B54C-DF989DA37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models.py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F52AF00A-8173-494C-BF6F-A3B031CE1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Функции обработки и setup: явная регистрация при запуске.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C297764C-9006-4618-BA4A-257FA6156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client.py уже готов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F2C31175-2CE5-4241-92E7-0282EABED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Вызывает setup один раз. Для каждого JOB вызывает run_inference. После редактирования перезапустите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клиент.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BDBE345F-0754-42C2-9CC6-9CD7F2D1B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312793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question_0">
            <a:extLst xmlns:a="http://schemas.openxmlformats.org/drawingml/2006/main">
              <a:ext uri="{FF2B5EF4-FFF2-40B4-BE49-F238E27FC236}">
                <a16:creationId xmlns:a16="http://schemas.microsoft.com/office/drawing/2014/main" id="{5968FE13-DB07-4FB6-9193-77EB3340D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52750"/>
            <a:ext cx="13906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Как одному клиенту запускать разные модели?</a:t>
            </a:r>
          </a:p>
        </p:txBody>
      </p:sp>
      <p:sp>
        <p:nvSpPr>
          <p:cNvPr id="2" name="question_1">
            <a:extLst xmlns:a="http://schemas.openxmlformats.org/drawingml/2006/main">
              <a:ext uri="{FF2B5EF4-FFF2-40B4-BE49-F238E27FC236}">
                <a16:creationId xmlns:a16="http://schemas.microsoft.com/office/drawing/2014/main" id="{051509A5-E912-417E-A5E8-4AE0D0974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839792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practice_0">
            <a:extLst xmlns:a="http://schemas.openxmlformats.org/drawingml/2006/main">
              <a:ext uri="{FF2B5EF4-FFF2-40B4-BE49-F238E27FC236}">
                <a16:creationId xmlns:a16="http://schemas.microsoft.com/office/drawing/2014/main" id="{2E9D3D53-1AA5-41CF-96A9-D84195D6A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Локальный каталог выбирает функцию</a:t>
            </a:r>
          </a:p>
        </p:txBody>
      </p:sp>
      <p:sp>
        <p:nvSpPr>
          <p:cNvPr id="2" name="n0">
            <a:extLst xmlns:a="http://schemas.openxmlformats.org/drawingml/2006/main">
              <a:ext uri="{FF2B5EF4-FFF2-40B4-BE49-F238E27FC236}">
                <a16:creationId xmlns:a16="http://schemas.microsoft.com/office/drawing/2014/main" id="{C39C7A9C-AE9B-47CB-BE53-B1B74F412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3927A3B8-D2B1-4ED9-B11A-3C30C0B7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Имя модели</a:t>
            </a:r>
          </a:p>
        </p:txBody>
      </p:sp>
      <p:sp>
        <p:nvSpPr>
          <p:cNvPr id="4" name="n1">
            <a:extLst xmlns:a="http://schemas.openxmlformats.org/drawingml/2006/main">
              <a:ext uri="{FF2B5EF4-FFF2-40B4-BE49-F238E27FC236}">
                <a16:creationId xmlns:a16="http://schemas.microsoft.com/office/drawing/2014/main" id="{97A5E716-6297-40D6-85C8-2BDE3E84E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D77F458D-E0F2-4A8C-B73D-DC51E53AE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Каталог</a:t>
            </a:r>
          </a:p>
        </p:txBody>
      </p:sp>
      <p:sp>
        <p:nvSpPr>
          <p:cNvPr id="6" name="practice_5_1">
            <a:extLst xmlns:a="http://schemas.openxmlformats.org/drawingml/2006/main">
              <a:ext uri="{FF2B5EF4-FFF2-40B4-BE49-F238E27FC236}">
                <a16:creationId xmlns:a16="http://schemas.microsoft.com/office/drawing/2014/main" id="{DBAE8520-1544-4EF6-BACF-82FA2A008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7" name="practice_5_head">
            <a:extLst xmlns:a="http://schemas.openxmlformats.org/drawingml/2006/main">
              <a:ext uri="{FF2B5EF4-FFF2-40B4-BE49-F238E27FC236}">
                <a16:creationId xmlns:a16="http://schemas.microsoft.com/office/drawing/2014/main" id="{E3C79636-B9BD-44B3-BE95-4A7F1B43E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8" name="n2">
            <a:extLst xmlns:a="http://schemas.openxmlformats.org/drawingml/2006/main">
              <a:ext uri="{FF2B5EF4-FFF2-40B4-BE49-F238E27FC236}">
                <a16:creationId xmlns:a16="http://schemas.microsoft.com/office/drawing/2014/main" id="{E5E3DEAA-46DE-436B-93BB-14C4D4A32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9" name="practice_7">
            <a:extLst xmlns:a="http://schemas.openxmlformats.org/drawingml/2006/main">
              <a:ext uri="{FF2B5EF4-FFF2-40B4-BE49-F238E27FC236}">
                <a16:creationId xmlns:a16="http://schemas.microsoft.com/office/drawing/2014/main" id="{50CED800-32BE-429A-BC40-2F5552E0A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Функция</a:t>
            </a:r>
          </a:p>
        </p:txBody>
      </p:sp>
      <p:sp>
        <p:nvSpPr>
          <p:cNvPr id="10" name="practice_8_1">
            <a:extLst xmlns:a="http://schemas.openxmlformats.org/drawingml/2006/main">
              <a:ext uri="{FF2B5EF4-FFF2-40B4-BE49-F238E27FC236}">
                <a16:creationId xmlns:a16="http://schemas.microsoft.com/office/drawing/2014/main" id="{CB857FEC-352E-4DC7-BD18-FF74213AC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11" name="practice_8_head">
            <a:extLst xmlns:a="http://schemas.openxmlformats.org/drawingml/2006/main">
              <a:ext uri="{FF2B5EF4-FFF2-40B4-BE49-F238E27FC236}">
                <a16:creationId xmlns:a16="http://schemas.microsoft.com/office/drawing/2014/main" id="{C026C5C5-582D-423C-9C51-3206FDC96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12" name="n3">
            <a:extLst xmlns:a="http://schemas.openxmlformats.org/drawingml/2006/main">
              <a:ext uri="{FF2B5EF4-FFF2-40B4-BE49-F238E27FC236}">
                <a16:creationId xmlns:a16="http://schemas.microsoft.com/office/drawing/2014/main" id="{97E4A85A-3396-4F7A-8102-752625CC5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3" name="practice_10">
            <a:extLst xmlns:a="http://schemas.openxmlformats.org/drawingml/2006/main">
              <a:ext uri="{FF2B5EF4-FFF2-40B4-BE49-F238E27FC236}">
                <a16:creationId xmlns:a16="http://schemas.microsoft.com/office/drawing/2014/main" id="{23BC6A37-8623-4849-80F2-EFCB85FAF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490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Ответ</a:t>
            </a:r>
          </a:p>
        </p:txBody>
      </p:sp>
      <p:sp>
        <p:nvSpPr>
          <p:cNvPr id="14" name="practice_11_1">
            <a:extLst xmlns:a="http://schemas.openxmlformats.org/drawingml/2006/main">
              <a:ext uri="{FF2B5EF4-FFF2-40B4-BE49-F238E27FC236}">
                <a16:creationId xmlns:a16="http://schemas.microsoft.com/office/drawing/2014/main" id="{E1FB6954-7B42-4701-8E95-613EB860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98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15" name="practice_11_head">
            <a:extLst xmlns:a="http://schemas.openxmlformats.org/drawingml/2006/main">
              <a:ext uri="{FF2B5EF4-FFF2-40B4-BE49-F238E27FC236}">
                <a16:creationId xmlns:a16="http://schemas.microsoft.com/office/drawing/2014/main" id="{EED7EFDE-4208-4D50-B19A-69635CBCB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919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16" name="practice_12">
            <a:extLst xmlns:a="http://schemas.openxmlformats.org/drawingml/2006/main">
              <a:ext uri="{FF2B5EF4-FFF2-40B4-BE49-F238E27FC236}">
                <a16:creationId xmlns:a16="http://schemas.microsoft.com/office/drawing/2014/main" id="{9EF8767C-D2C9-4F38-97C6-69D836FA1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1390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Каталог хранит ссылки на функции. Сетевой код остаётся прежним.</a:t>
            </a:r>
          </a:p>
        </p:txBody>
      </p:sp>
      <p:sp>
        <p:nvSpPr>
          <p:cNvPr id="17" name="practice_13">
            <a:extLst xmlns:a="http://schemas.openxmlformats.org/drawingml/2006/main">
              <a:ext uri="{FF2B5EF4-FFF2-40B4-BE49-F238E27FC236}">
                <a16:creationId xmlns:a16="http://schemas.microsoft.com/office/drawing/2014/main" id="{A40FBA4D-3959-4703-B406-C3C22260F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59753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5DEE47FF-AF3C-449D-99E2-3484E096D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Функция может быть значением словаря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CB7801C3-CC4D-4120-B2FA-5517385F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async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upper(text):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return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text.upper()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models = {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"upper"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upper}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handler = models[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"upper"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output =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await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handler(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"Привет Ab"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0DB722B3-89D6-464F-B295-0BA03F7E5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 словаре хранится upper.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upper(text) — уже вызов.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Почему нужна</a:t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async-функция?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E733D713-9483-45B1-99C1-C0680903F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036178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D7D32745-7A79-4D6B-86E6-E88C522F4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Что делает await?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6D790EAC-535A-4946-8EFE-000F91324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Ждёт результат этой операции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2E37DFAC-1247-417E-BB5D-9E93CB533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output = await handler(text)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Следующая строка этой функции выполнится после завершения handler.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CBD5B531-D6CC-49D0-B70D-6306FA108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Другие задачи могут работать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B8005DA7-A0C2-4921-9B96-436BB9E61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Если handler ждёт сеть или asyncio.sleep, цикл событий может отправлять пульс и обрабатывать другие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задачи.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E2C97298-2FF3-40B3-A88F-9EFCAC44E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Не запускает работу «и забывает»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03EEF1C7-4248-4777-A20A-F383AD553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Для отдельной задачи используют asyncio.create_task(...). await сам не создаёт поток; тяжёлые вычисления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всё ещё блокируют цикл.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3B994438-F4E3-4680-9CB6-2FBA2F8F7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6751166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question_0">
            <a:extLst xmlns:a="http://schemas.openxmlformats.org/drawingml/2006/main">
              <a:ext uri="{FF2B5EF4-FFF2-40B4-BE49-F238E27FC236}">
                <a16:creationId xmlns:a16="http://schemas.microsoft.com/office/drawing/2014/main" id="{3F1A92D7-3643-402B-8C71-2E1591A0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52750"/>
            <a:ext cx="13906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Как функция попадает в каталог?</a:t>
            </a:r>
          </a:p>
        </p:txBody>
      </p:sp>
      <p:sp>
        <p:nvSpPr>
          <p:cNvPr id="2" name="question_1">
            <a:extLst xmlns:a="http://schemas.openxmlformats.org/drawingml/2006/main">
              <a:ext uri="{FF2B5EF4-FFF2-40B4-BE49-F238E27FC236}">
                <a16:creationId xmlns:a16="http://schemas.microsoft.com/office/drawing/2014/main" id="{FDC0BE08-AE40-4EC5-AE46-D10D79DF3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6463295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practice_0">
            <a:extLst xmlns:a="http://schemas.openxmlformats.org/drawingml/2006/main">
              <a:ext uri="{FF2B5EF4-FFF2-40B4-BE49-F238E27FC236}">
                <a16:creationId xmlns:a16="http://schemas.microsoft.com/office/drawing/2014/main" id="{E7221A3A-C277-4A7F-A1B0-BD1706876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Регистрация подключает обработчик</a:t>
            </a:r>
          </a:p>
        </p:txBody>
      </p:sp>
      <p:sp>
        <p:nvSpPr>
          <p:cNvPr id="2" name="n0">
            <a:extLst xmlns:a="http://schemas.openxmlformats.org/drawingml/2006/main">
              <a:ext uri="{FF2B5EF4-FFF2-40B4-BE49-F238E27FC236}">
                <a16:creationId xmlns:a16="http://schemas.microsoft.com/office/drawing/2014/main" id="{858A4D39-60BF-4414-BB18-09F3CFCE7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3C34B310-757F-4836-9E09-19239615B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Файл модели</a:t>
            </a:r>
          </a:p>
        </p:txBody>
      </p:sp>
      <p:sp>
        <p:nvSpPr>
          <p:cNvPr id="4" name="n1">
            <a:extLst xmlns:a="http://schemas.openxmlformats.org/drawingml/2006/main">
              <a:ext uri="{FF2B5EF4-FFF2-40B4-BE49-F238E27FC236}">
                <a16:creationId xmlns:a16="http://schemas.microsoft.com/office/drawing/2014/main" id="{C2E19A82-83A2-4B6D-953C-D41B58335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0CB1CDEC-6FF1-40BE-BF64-E32AC1106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Импорт</a:t>
            </a:r>
          </a:p>
        </p:txBody>
      </p:sp>
      <p:sp>
        <p:nvSpPr>
          <p:cNvPr id="6" name="practice_5_1">
            <a:extLst xmlns:a="http://schemas.openxmlformats.org/drawingml/2006/main">
              <a:ext uri="{FF2B5EF4-FFF2-40B4-BE49-F238E27FC236}">
                <a16:creationId xmlns:a16="http://schemas.microsoft.com/office/drawing/2014/main" id="{7D776BA9-8F42-4710-95BA-BAF86ADB9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7" name="practice_5_head">
            <a:extLst xmlns:a="http://schemas.openxmlformats.org/drawingml/2006/main">
              <a:ext uri="{FF2B5EF4-FFF2-40B4-BE49-F238E27FC236}">
                <a16:creationId xmlns:a16="http://schemas.microsoft.com/office/drawing/2014/main" id="{772A4CC7-0DC2-4B5C-A8C2-A448F266C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8" name="n2">
            <a:extLst xmlns:a="http://schemas.openxmlformats.org/drawingml/2006/main">
              <a:ext uri="{FF2B5EF4-FFF2-40B4-BE49-F238E27FC236}">
                <a16:creationId xmlns:a16="http://schemas.microsoft.com/office/drawing/2014/main" id="{395292AF-37DB-44B9-A5E6-DAF3A10F3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9" name="practice_7">
            <a:extLst xmlns:a="http://schemas.openxmlformats.org/drawingml/2006/main">
              <a:ext uri="{FF2B5EF4-FFF2-40B4-BE49-F238E27FC236}">
                <a16:creationId xmlns:a16="http://schemas.microsoft.com/office/drawing/2014/main" id="{BD750F2E-1850-40D1-8A18-91E894C9F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Регистратор</a:t>
            </a:r>
          </a:p>
        </p:txBody>
      </p:sp>
      <p:sp>
        <p:nvSpPr>
          <p:cNvPr id="10" name="practice_8_1">
            <a:extLst xmlns:a="http://schemas.openxmlformats.org/drawingml/2006/main">
              <a:ext uri="{FF2B5EF4-FFF2-40B4-BE49-F238E27FC236}">
                <a16:creationId xmlns:a16="http://schemas.microsoft.com/office/drawing/2014/main" id="{FE610BE2-1C5D-4BC9-88F9-78A032F97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11" name="practice_8_head">
            <a:extLst xmlns:a="http://schemas.openxmlformats.org/drawingml/2006/main">
              <a:ext uri="{FF2B5EF4-FFF2-40B4-BE49-F238E27FC236}">
                <a16:creationId xmlns:a16="http://schemas.microsoft.com/office/drawing/2014/main" id="{BE48853B-4905-44ED-A233-346988280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12" name="n3">
            <a:extLst xmlns:a="http://schemas.openxmlformats.org/drawingml/2006/main">
              <a:ext uri="{FF2B5EF4-FFF2-40B4-BE49-F238E27FC236}">
                <a16:creationId xmlns:a16="http://schemas.microsoft.com/office/drawing/2014/main" id="{C22F432D-6D42-4665-A0E2-68BB8EEBC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3" name="practice_10">
            <a:extLst xmlns:a="http://schemas.openxmlformats.org/drawingml/2006/main">
              <a:ext uri="{FF2B5EF4-FFF2-40B4-BE49-F238E27FC236}">
                <a16:creationId xmlns:a16="http://schemas.microsoft.com/office/drawing/2014/main" id="{231DA609-3849-4689-BE90-880CC1018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490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Каталог</a:t>
            </a:r>
          </a:p>
        </p:txBody>
      </p:sp>
      <p:sp>
        <p:nvSpPr>
          <p:cNvPr id="14" name="practice_11_1">
            <a:extLst xmlns:a="http://schemas.openxmlformats.org/drawingml/2006/main">
              <a:ext uri="{FF2B5EF4-FFF2-40B4-BE49-F238E27FC236}">
                <a16:creationId xmlns:a16="http://schemas.microsoft.com/office/drawing/2014/main" id="{3EFFADC5-D64B-43D5-BA84-53F1FBDE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98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15" name="practice_11_head">
            <a:extLst xmlns:a="http://schemas.openxmlformats.org/drawingml/2006/main">
              <a:ext uri="{FF2B5EF4-FFF2-40B4-BE49-F238E27FC236}">
                <a16:creationId xmlns:a16="http://schemas.microsoft.com/office/drawing/2014/main" id="{90BA0F24-FC44-4841-A14C-551C3D1BD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919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16" name="practice_12">
            <a:extLst xmlns:a="http://schemas.openxmlformats.org/drawingml/2006/main">
              <a:ext uri="{FF2B5EF4-FFF2-40B4-BE49-F238E27FC236}">
                <a16:creationId xmlns:a16="http://schemas.microsoft.com/office/drawing/2014/main" id="{1AADA166-C387-49FF-86AF-2A7F57302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1390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Файл на диске и доступная модель — разные состояния.</a:t>
            </a:r>
          </a:p>
        </p:txBody>
      </p:sp>
      <p:sp>
        <p:nvSpPr>
          <p:cNvPr id="17" name="practice_13">
            <a:extLst xmlns:a="http://schemas.openxmlformats.org/drawingml/2006/main">
              <a:ext uri="{FF2B5EF4-FFF2-40B4-BE49-F238E27FC236}">
                <a16:creationId xmlns:a16="http://schemas.microsoft.com/office/drawing/2014/main" id="{5E08D7B8-46E8-451A-9ECD-881171B7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551411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48996C4A-A4F4-4735-9E7A-1CEA2AA8C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Первый регистратор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2AD33CFD-4123-4F6B-A0CE-7ED9D04EF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models = {}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register_model(name, handler):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name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models: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raise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ValueError(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"Имя уже занято"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not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callable(handler):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raise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TypeError(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"Нужна функция"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models[name] = handler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F1C52B9C-91B7-4B9E-85E6-0200626B8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Промежуточный шаг.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Все наши handler — async.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Дальше ключом станет</a:t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пара: имя и версия.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B0D27165-558F-45B7-84F6-FC671C998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84708923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35DDB2D1-18B9-4DBB-8132-8AEBA3761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Регистрация при запуске: models.py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E24EDC06-F0EC-40B8-A75C-5C4A3C00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from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catalog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import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register_model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async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default_infer(text):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return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"Мой ответ: 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+ text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async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upper(text):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return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text.upper()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async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reverse(text):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return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text[::-</a:t>
            </a:r>
            <a:r>
              <a:rPr>
                <a:solidFill>
                  <a:srgbClr val="B35A00"/>
                </a:solidFill>
                <a:latin typeface="Consolas"/>
                <a:ea typeface="Consolas"/>
                <a:cs typeface="Consolas"/>
              </a:rPr>
              <a:t>1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setup():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register_model(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"default"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 default_infer)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register_model(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"upper"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 upper)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register_model(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"reverse"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 reverse)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B0C346E5-D814-4F37-8F3F-A8106A610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Все три определения —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перед setup().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Default — ваша фантазия.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upper и reverse — точно по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контракту.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Это первый шаг: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регистрация по имени.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425B683A-7C4C-47E6-8E31-C77632797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47479865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345169A4-856F-4172-8E2D-3C77C127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Запускатор отделяет выбор от выполнения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0D4354E8-83B4-4199-81E9-3C61AE2E9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async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run_inference(text, model=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"default"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 version=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None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model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not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models: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raise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ValueError(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"MODEL_NOT_FOUND"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handler = models[model]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output =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await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handler(text)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return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{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"output"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output,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"model"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model}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19394E3C-A7E5-4789-A522-75823A9E7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Здесь реально вызывается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функция: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await handler(text).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version пока не используем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и не обязаны возвращать.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Сетевой код допускает её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отсутствие.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A239D298-4DCF-465E-8EC9-F2C56FAFA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2945210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practice_0">
            <a:extLst xmlns:a="http://schemas.openxmlformats.org/drawingml/2006/main">
              <a:ext uri="{FF2B5EF4-FFF2-40B4-BE49-F238E27FC236}">
                <a16:creationId xmlns:a16="http://schemas.microsoft.com/office/drawing/2014/main" id="{699AFB16-3168-4720-AD2E-BB9A445B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Каталог внутри нашего клиента</a:t>
            </a:r>
          </a:p>
        </p:txBody>
      </p:sp>
      <p:sp>
        <p:nvSpPr>
          <p:cNvPr id="2" name="n0">
            <a:extLst xmlns:a="http://schemas.openxmlformats.org/drawingml/2006/main">
              <a:ext uri="{FF2B5EF4-FFF2-40B4-BE49-F238E27FC236}">
                <a16:creationId xmlns:a16="http://schemas.microsoft.com/office/drawing/2014/main" id="{3AA652EA-22D9-4FEC-AC32-07E300E0C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73D8E35F-FEEF-48E1-B1F7-568E3F298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JOB</a:t>
            </a:r>
          </a:p>
        </p:txBody>
      </p:sp>
      <p:sp>
        <p:nvSpPr>
          <p:cNvPr id="4" name="n1">
            <a:extLst xmlns:a="http://schemas.openxmlformats.org/drawingml/2006/main">
              <a:ext uri="{FF2B5EF4-FFF2-40B4-BE49-F238E27FC236}">
                <a16:creationId xmlns:a16="http://schemas.microsoft.com/office/drawing/2014/main" id="{F1AC16FD-269B-478D-BCC3-1492903E9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8B69B4FF-A9E0-4F63-973D-D138F3FA4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Запускатор</a:t>
            </a:r>
          </a:p>
        </p:txBody>
      </p:sp>
      <p:sp>
        <p:nvSpPr>
          <p:cNvPr id="6" name="practice_5_1">
            <a:extLst xmlns:a="http://schemas.openxmlformats.org/drawingml/2006/main">
              <a:ext uri="{FF2B5EF4-FFF2-40B4-BE49-F238E27FC236}">
                <a16:creationId xmlns:a16="http://schemas.microsoft.com/office/drawing/2014/main" id="{004D1A7A-1A8C-4E4D-B139-4C475C69C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7" name="practice_5_head">
            <a:extLst xmlns:a="http://schemas.openxmlformats.org/drawingml/2006/main">
              <a:ext uri="{FF2B5EF4-FFF2-40B4-BE49-F238E27FC236}">
                <a16:creationId xmlns:a16="http://schemas.microsoft.com/office/drawing/2014/main" id="{A09B2A9B-EEA3-453E-BF74-8D6CF91A5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8" name="n2">
            <a:extLst xmlns:a="http://schemas.openxmlformats.org/drawingml/2006/main">
              <a:ext uri="{FF2B5EF4-FFF2-40B4-BE49-F238E27FC236}">
                <a16:creationId xmlns:a16="http://schemas.microsoft.com/office/drawing/2014/main" id="{8AB858C7-B86A-49CE-A214-1405A184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9" name="practice_7">
            <a:extLst xmlns:a="http://schemas.openxmlformats.org/drawingml/2006/main">
              <a:ext uri="{FF2B5EF4-FFF2-40B4-BE49-F238E27FC236}">
                <a16:creationId xmlns:a16="http://schemas.microsoft.com/office/drawing/2014/main" id="{ECEEACC7-EDD5-491E-AFFB-1DA289659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Каталог / infer</a:t>
            </a:r>
          </a:p>
        </p:txBody>
      </p:sp>
      <p:sp>
        <p:nvSpPr>
          <p:cNvPr id="10" name="practice_8_1">
            <a:extLst xmlns:a="http://schemas.openxmlformats.org/drawingml/2006/main">
              <a:ext uri="{FF2B5EF4-FFF2-40B4-BE49-F238E27FC236}">
                <a16:creationId xmlns:a16="http://schemas.microsoft.com/office/drawing/2014/main" id="{3352DDE9-2E55-41E9-990B-E082BE7ED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11" name="practice_8_head">
            <a:extLst xmlns:a="http://schemas.openxmlformats.org/drawingml/2006/main">
              <a:ext uri="{FF2B5EF4-FFF2-40B4-BE49-F238E27FC236}">
                <a16:creationId xmlns:a16="http://schemas.microsoft.com/office/drawing/2014/main" id="{BC094B8E-7CF2-4725-9A5E-9771C7982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12" name="n3">
            <a:extLst xmlns:a="http://schemas.openxmlformats.org/drawingml/2006/main">
              <a:ext uri="{FF2B5EF4-FFF2-40B4-BE49-F238E27FC236}">
                <a16:creationId xmlns:a16="http://schemas.microsoft.com/office/drawing/2014/main" id="{EE5A7D8D-6801-4560-AD1B-A647333BD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3" name="practice_10">
            <a:extLst xmlns:a="http://schemas.openxmlformats.org/drawingml/2006/main">
              <a:ext uri="{FF2B5EF4-FFF2-40B4-BE49-F238E27FC236}">
                <a16:creationId xmlns:a16="http://schemas.microsoft.com/office/drawing/2014/main" id="{60A80E0E-DC5A-48E5-B3DA-4F3283B8E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490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RESULT</a:t>
            </a:r>
          </a:p>
        </p:txBody>
      </p:sp>
      <p:sp>
        <p:nvSpPr>
          <p:cNvPr id="14" name="practice_11_1">
            <a:extLst xmlns:a="http://schemas.openxmlformats.org/drawingml/2006/main">
              <a:ext uri="{FF2B5EF4-FFF2-40B4-BE49-F238E27FC236}">
                <a16:creationId xmlns:a16="http://schemas.microsoft.com/office/drawing/2014/main" id="{D4A0C428-A57E-4030-9C7E-A871DD85F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98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15" name="practice_11_head">
            <a:extLst xmlns:a="http://schemas.openxmlformats.org/drawingml/2006/main">
              <a:ext uri="{FF2B5EF4-FFF2-40B4-BE49-F238E27FC236}">
                <a16:creationId xmlns:a16="http://schemas.microsoft.com/office/drawing/2014/main" id="{FFBD47C8-A523-4F6C-936D-63DFDB59A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919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16" name="practice_12">
            <a:extLst xmlns:a="http://schemas.openxmlformats.org/drawingml/2006/main">
              <a:ext uri="{FF2B5EF4-FFF2-40B4-BE49-F238E27FC236}">
                <a16:creationId xmlns:a16="http://schemas.microsoft.com/office/drawing/2014/main" id="{D9C7A8B5-749E-4860-B72D-4E19C4BDD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1390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Пульс и соединение готовы. Вы меняете catalog.py и models.py.</a:t>
            </a:r>
          </a:p>
        </p:txBody>
      </p:sp>
      <p:sp>
        <p:nvSpPr>
          <p:cNvPr id="17" name="practice_13">
            <a:extLst xmlns:a="http://schemas.openxmlformats.org/drawingml/2006/main">
              <a:ext uri="{FF2B5EF4-FFF2-40B4-BE49-F238E27FC236}">
                <a16:creationId xmlns:a16="http://schemas.microsoft.com/office/drawing/2014/main" id="{B2D4F742-0ABF-4117-A90A-E1719DCAF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9402778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0" name="practice_0">
            <a:extLst xmlns:a="http://schemas.openxmlformats.org/drawingml/2006/main">
              <a:ext uri="{FF2B5EF4-FFF2-40B4-BE49-F238E27FC236}">
                <a16:creationId xmlns:a16="http://schemas.microsoft.com/office/drawing/2014/main" id="{AAE275AD-F59F-471E-87A2-1BDB59BC7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Из каких файлов состоит запуск клиента?</a:t>
            </a:r>
          </a:p>
        </p:txBody>
      </p:sp>
      <p:sp>
        <p:nvSpPr>
          <p:cNvPr id="2" name="file0">
            <a:extLst xmlns:a="http://schemas.openxmlformats.org/drawingml/2006/main">
              <a:ext uri="{FF2B5EF4-FFF2-40B4-BE49-F238E27FC236}">
                <a16:creationId xmlns:a16="http://schemas.microsoft.com/office/drawing/2014/main" id="{FF60523B-A3D3-46D7-BC29-0425FF53D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52400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ECE978FC-8862-4589-8B4B-6554B093E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6687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run_client.py</a:t>
            </a:r>
          </a:p>
        </p:txBody>
      </p:sp>
      <p:sp>
        <p:nvSpPr>
          <p:cNvPr id="4" name="file1">
            <a:extLst xmlns:a="http://schemas.openxmlformats.org/drawingml/2006/main">
              <a:ext uri="{FF2B5EF4-FFF2-40B4-BE49-F238E27FC236}">
                <a16:creationId xmlns:a16="http://schemas.microsoft.com/office/drawing/2014/main" id="{A702C654-8689-4DBC-B9A2-E4583C9BE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52400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287BF846-A4D9-4AD3-836F-D7B2B67EF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66687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client.py</a:t>
            </a:r>
          </a:p>
        </p:txBody>
      </p:sp>
      <p:sp>
        <p:nvSpPr>
          <p:cNvPr id="6" name="file2">
            <a:extLst xmlns:a="http://schemas.openxmlformats.org/drawingml/2006/main">
              <a:ext uri="{FF2B5EF4-FFF2-40B4-BE49-F238E27FC236}">
                <a16:creationId xmlns:a16="http://schemas.microsoft.com/office/drawing/2014/main" id="{14ED6F00-3A93-4285-88F8-20640088B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66725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ABFD3BAC-7421-4893-9115-6E3939112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81012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models.py</a:t>
            </a:r>
          </a:p>
        </p:txBody>
      </p:sp>
      <p:sp>
        <p:nvSpPr>
          <p:cNvPr id="8" name="file3">
            <a:extLst xmlns:a="http://schemas.openxmlformats.org/drawingml/2006/main">
              <a:ext uri="{FF2B5EF4-FFF2-40B4-BE49-F238E27FC236}">
                <a16:creationId xmlns:a16="http://schemas.microsoft.com/office/drawing/2014/main" id="{86EB7E6F-41C3-4994-B95C-A527D25D0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66725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9" name="practice_8">
            <a:extLst xmlns:a="http://schemas.openxmlformats.org/drawingml/2006/main">
              <a:ext uri="{FF2B5EF4-FFF2-40B4-BE49-F238E27FC236}">
                <a16:creationId xmlns:a16="http://schemas.microsoft.com/office/drawing/2014/main" id="{DB8EA4D2-FD21-4E45-8765-178040567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81012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catalog.py</a:t>
            </a:r>
          </a:p>
        </p:txBody>
      </p:sp>
      <p:sp>
        <p:nvSpPr>
          <p:cNvPr id="10" name="main">
            <a:extLst xmlns:a="http://schemas.openxmlformats.org/drawingml/2006/main">
              <a:ext uri="{FF2B5EF4-FFF2-40B4-BE49-F238E27FC236}">
                <a16:creationId xmlns:a16="http://schemas.microsoft.com/office/drawing/2014/main" id="{145437FC-FF88-4B28-8F15-E55F8ACEA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333625"/>
            <a:ext cx="2286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1" name="practice_10">
            <a:extLst xmlns:a="http://schemas.openxmlformats.org/drawingml/2006/main">
              <a:ext uri="{FF2B5EF4-FFF2-40B4-BE49-F238E27FC236}">
                <a16:creationId xmlns:a16="http://schemas.microsoft.com/office/drawing/2014/main" id="{0F275F09-DCE9-4783-B35D-AFDA4970D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098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main()</a:t>
            </a:r>
          </a:p>
        </p:txBody>
      </p:sp>
      <p:sp>
        <p:nvSpPr>
          <p:cNvPr id="12" name="run">
            <a:extLst xmlns:a="http://schemas.openxmlformats.org/drawingml/2006/main">
              <a:ext uri="{FF2B5EF4-FFF2-40B4-BE49-F238E27FC236}">
                <a16:creationId xmlns:a16="http://schemas.microsoft.com/office/drawing/2014/main" id="{7D36067B-EB44-4656-B3B5-060BA9F6F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333625"/>
            <a:ext cx="2286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3" name="practice_12">
            <a:extLst xmlns:a="http://schemas.openxmlformats.org/drawingml/2006/main">
              <a:ext uri="{FF2B5EF4-FFF2-40B4-BE49-F238E27FC236}">
                <a16:creationId xmlns:a16="http://schemas.microsoft.com/office/drawing/2014/main" id="{C853C13B-28CE-46E7-9E35-831702A2E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4098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run()</a:t>
            </a:r>
          </a:p>
        </p:txBody>
      </p:sp>
      <p:sp>
        <p:nvSpPr>
          <p:cNvPr id="14" name="execute">
            <a:extLst xmlns:a="http://schemas.openxmlformats.org/drawingml/2006/main">
              <a:ext uri="{FF2B5EF4-FFF2-40B4-BE49-F238E27FC236}">
                <a16:creationId xmlns:a16="http://schemas.microsoft.com/office/drawing/2014/main" id="{09F85114-5172-4A67-8C83-5BAEABDD8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3286125"/>
            <a:ext cx="2714625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5" name="practice_14">
            <a:extLst xmlns:a="http://schemas.openxmlformats.org/drawingml/2006/main">
              <a:ext uri="{FF2B5EF4-FFF2-40B4-BE49-F238E27FC236}">
                <a16:creationId xmlns:a16="http://schemas.microsoft.com/office/drawing/2014/main" id="{16990E4F-5D89-4EA5-A8CB-9CD8CB088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362325"/>
            <a:ext cx="2524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execute(JOB)</a:t>
            </a:r>
          </a:p>
        </p:txBody>
      </p:sp>
      <p:sp>
        <p:nvSpPr>
          <p:cNvPr id="16" name="setup">
            <a:extLst xmlns:a="http://schemas.openxmlformats.org/drawingml/2006/main">
              <a:ext uri="{FF2B5EF4-FFF2-40B4-BE49-F238E27FC236}">
                <a16:creationId xmlns:a16="http://schemas.microsoft.com/office/drawing/2014/main" id="{6C24937A-1152-43AC-98E4-22A9D81CC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381625"/>
            <a:ext cx="2286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7" name="practice_16">
            <a:extLst xmlns:a="http://schemas.openxmlformats.org/drawingml/2006/main">
              <a:ext uri="{FF2B5EF4-FFF2-40B4-BE49-F238E27FC236}">
                <a16:creationId xmlns:a16="http://schemas.microsoft.com/office/drawing/2014/main" id="{80B289C5-601D-4F3F-89A4-56F1E4055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578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setup()</a:t>
            </a:r>
          </a:p>
        </p:txBody>
      </p:sp>
      <p:sp>
        <p:nvSpPr>
          <p:cNvPr id="18" name="handler">
            <a:extLst xmlns:a="http://schemas.openxmlformats.org/drawingml/2006/main">
              <a:ext uri="{FF2B5EF4-FFF2-40B4-BE49-F238E27FC236}">
                <a16:creationId xmlns:a16="http://schemas.microsoft.com/office/drawing/2014/main" id="{505D1725-4ED5-47BF-88C7-B7D541F9E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6286500"/>
            <a:ext cx="27622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9" name="practice_18">
            <a:extLst xmlns:a="http://schemas.openxmlformats.org/drawingml/2006/main">
              <a:ext uri="{FF2B5EF4-FFF2-40B4-BE49-F238E27FC236}">
                <a16:creationId xmlns:a16="http://schemas.microsoft.com/office/drawing/2014/main" id="{9838ABA3-B1A9-468D-9637-0B22CEA37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6362700"/>
            <a:ext cx="2571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upper(text)</a:t>
            </a:r>
          </a:p>
        </p:txBody>
      </p:sp>
      <p:sp>
        <p:nvSpPr>
          <p:cNvPr id="20" name="register">
            <a:extLst xmlns:a="http://schemas.openxmlformats.org/drawingml/2006/main">
              <a:ext uri="{FF2B5EF4-FFF2-40B4-BE49-F238E27FC236}">
                <a16:creationId xmlns:a16="http://schemas.microsoft.com/office/drawing/2014/main" id="{029695EE-B526-4F24-AE0E-CCE842EA9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5381625"/>
            <a:ext cx="2714625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21" name="practice_20">
            <a:extLst xmlns:a="http://schemas.openxmlformats.org/drawingml/2006/main">
              <a:ext uri="{FF2B5EF4-FFF2-40B4-BE49-F238E27FC236}">
                <a16:creationId xmlns:a16="http://schemas.microsoft.com/office/drawing/2014/main" id="{6D9D870B-BD85-423D-A613-75BCCC4EF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5457825"/>
            <a:ext cx="2524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register_model(...)</a:t>
            </a:r>
          </a:p>
        </p:txBody>
      </p:sp>
      <p:sp>
        <p:nvSpPr>
          <p:cNvPr id="22" name="launch">
            <a:extLst xmlns:a="http://schemas.openxmlformats.org/drawingml/2006/main">
              <a:ext uri="{FF2B5EF4-FFF2-40B4-BE49-F238E27FC236}">
                <a16:creationId xmlns:a16="http://schemas.microsoft.com/office/drawing/2014/main" id="{87DB51EE-F663-4884-A0D9-61861FBA8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86500"/>
            <a:ext cx="2714625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23" name="practice_22">
            <a:extLst xmlns:a="http://schemas.openxmlformats.org/drawingml/2006/main">
              <a:ext uri="{FF2B5EF4-FFF2-40B4-BE49-F238E27FC236}">
                <a16:creationId xmlns:a16="http://schemas.microsoft.com/office/drawing/2014/main" id="{9BB5C491-ECD7-4D98-AC30-2D53E5A7A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2524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run_inference(...)</a:t>
            </a:r>
          </a:p>
        </p:txBody>
      </p:sp>
      <p:sp>
        <p:nvSpPr>
          <p:cNvPr id="24" name="practice_23_1">
            <a:extLst xmlns:a="http://schemas.openxmlformats.org/drawingml/2006/main">
              <a:ext uri="{FF2B5EF4-FFF2-40B4-BE49-F238E27FC236}">
                <a16:creationId xmlns:a16="http://schemas.microsoft.com/office/drawing/2014/main" id="{933CBABB-7ED9-40B2-8539-AEAD75DEB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517108"/>
            <a:ext cx="163477" cy="45117"/>
          </a:xfrm>
          <a:custGeom xmlns:a="http://schemas.openxmlformats.org/drawingml/2006/main">
            <a:pathLst>
              <a:path w="163477" h="45117">
                <a:moveTo>
                  <a:pt x="0" y="45117"/>
                </a:moveTo>
                <a:lnTo>
                  <a:pt x="163477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5" name="practice_23_2">
            <a:extLst xmlns:a="http://schemas.openxmlformats.org/drawingml/2006/main">
              <a:ext uri="{FF2B5EF4-FFF2-40B4-BE49-F238E27FC236}">
                <a16:creationId xmlns:a16="http://schemas.microsoft.com/office/drawing/2014/main" id="{AE15F926-F259-49B9-9CBC-51A31D63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4352" y="2475103"/>
            <a:ext cx="166441" cy="42005"/>
          </a:xfrm>
          <a:custGeom xmlns:a="http://schemas.openxmlformats.org/drawingml/2006/main">
            <a:pathLst>
              <a:path w="166441" h="42005">
                <a:moveTo>
                  <a:pt x="0" y="42005"/>
                </a:moveTo>
                <a:lnTo>
                  <a:pt x="166441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6" name="practice_23_3">
            <a:extLst xmlns:a="http://schemas.openxmlformats.org/drawingml/2006/main">
              <a:ext uri="{FF2B5EF4-FFF2-40B4-BE49-F238E27FC236}">
                <a16:creationId xmlns:a16="http://schemas.microsoft.com/office/drawing/2014/main" id="{94A8CD4A-795E-47E2-BC0D-6CF956FA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0793" y="2436209"/>
            <a:ext cx="169192" cy="38894"/>
          </a:xfrm>
          <a:custGeom xmlns:a="http://schemas.openxmlformats.org/drawingml/2006/main">
            <a:pathLst>
              <a:path w="169192" h="38894">
                <a:moveTo>
                  <a:pt x="0" y="38894"/>
                </a:moveTo>
                <a:lnTo>
                  <a:pt x="169192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7" name="practice_23_4">
            <a:extLst xmlns:a="http://schemas.openxmlformats.org/drawingml/2006/main">
              <a:ext uri="{FF2B5EF4-FFF2-40B4-BE49-F238E27FC236}">
                <a16:creationId xmlns:a16="http://schemas.microsoft.com/office/drawing/2014/main" id="{D0DDF6E9-193F-49F0-94FC-BAFD7F22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9985" y="2400427"/>
            <a:ext cx="171732" cy="35782"/>
          </a:xfrm>
          <a:custGeom xmlns:a="http://schemas.openxmlformats.org/drawingml/2006/main">
            <a:pathLst>
              <a:path w="171732" h="35782">
                <a:moveTo>
                  <a:pt x="0" y="35782"/>
                </a:moveTo>
                <a:lnTo>
                  <a:pt x="171732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8" name="practice_23_5">
            <a:extLst xmlns:a="http://schemas.openxmlformats.org/drawingml/2006/main">
              <a:ext uri="{FF2B5EF4-FFF2-40B4-BE49-F238E27FC236}">
                <a16:creationId xmlns:a16="http://schemas.microsoft.com/office/drawing/2014/main" id="{E7AE45AE-0717-474A-9CD3-C83FB6BA6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1717" y="2367756"/>
            <a:ext cx="174061" cy="32671"/>
          </a:xfrm>
          <a:custGeom xmlns:a="http://schemas.openxmlformats.org/drawingml/2006/main">
            <a:pathLst>
              <a:path w="174061" h="32671">
                <a:moveTo>
                  <a:pt x="0" y="32671"/>
                </a:moveTo>
                <a:lnTo>
                  <a:pt x="174061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9" name="practice_23_6">
            <a:extLst xmlns:a="http://schemas.openxmlformats.org/drawingml/2006/main">
              <a:ext uri="{FF2B5EF4-FFF2-40B4-BE49-F238E27FC236}">
                <a16:creationId xmlns:a16="http://schemas.microsoft.com/office/drawing/2014/main" id="{9AC32D59-7530-4358-858A-F5926C70C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5778" y="2338197"/>
            <a:ext cx="176177" cy="29559"/>
          </a:xfrm>
          <a:custGeom xmlns:a="http://schemas.openxmlformats.org/drawingml/2006/main">
            <a:pathLst>
              <a:path w="176177" h="29559">
                <a:moveTo>
                  <a:pt x="0" y="29559"/>
                </a:moveTo>
                <a:lnTo>
                  <a:pt x="176177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0" name="practice_23_7">
            <a:extLst xmlns:a="http://schemas.openxmlformats.org/drawingml/2006/main">
              <a:ext uri="{FF2B5EF4-FFF2-40B4-BE49-F238E27FC236}">
                <a16:creationId xmlns:a16="http://schemas.microsoft.com/office/drawing/2014/main" id="{261E09FB-36A8-4454-B0D4-338F9A716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1955" y="2311749"/>
            <a:ext cx="178082" cy="26448"/>
          </a:xfrm>
          <a:custGeom xmlns:a="http://schemas.openxmlformats.org/drawingml/2006/main">
            <a:pathLst>
              <a:path w="178082" h="26448">
                <a:moveTo>
                  <a:pt x="0" y="26448"/>
                </a:moveTo>
                <a:lnTo>
                  <a:pt x="178082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1" name="practice_23_8">
            <a:extLst xmlns:a="http://schemas.openxmlformats.org/drawingml/2006/main">
              <a:ext uri="{FF2B5EF4-FFF2-40B4-BE49-F238E27FC236}">
                <a16:creationId xmlns:a16="http://schemas.microsoft.com/office/drawing/2014/main" id="{765E0AD7-8A8C-45CB-9DD7-293C537AD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0037" y="2288413"/>
            <a:ext cx="179776" cy="23336"/>
          </a:xfrm>
          <a:custGeom xmlns:a="http://schemas.openxmlformats.org/drawingml/2006/main">
            <a:pathLst>
              <a:path w="179776" h="23336">
                <a:moveTo>
                  <a:pt x="0" y="23336"/>
                </a:moveTo>
                <a:lnTo>
                  <a:pt x="17977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2" name="practice_23_9">
            <a:extLst xmlns:a="http://schemas.openxmlformats.org/drawingml/2006/main">
              <a:ext uri="{FF2B5EF4-FFF2-40B4-BE49-F238E27FC236}">
                <a16:creationId xmlns:a16="http://schemas.microsoft.com/office/drawing/2014/main" id="{04CA203B-120E-42E5-8098-807FD1FC4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9813" y="2268188"/>
            <a:ext cx="181257" cy="20225"/>
          </a:xfrm>
          <a:custGeom xmlns:a="http://schemas.openxmlformats.org/drawingml/2006/main">
            <a:pathLst>
              <a:path w="181257" h="20225">
                <a:moveTo>
                  <a:pt x="0" y="20225"/>
                </a:moveTo>
                <a:lnTo>
                  <a:pt x="181257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3" name="practice_23_10">
            <a:extLst xmlns:a="http://schemas.openxmlformats.org/drawingml/2006/main">
              <a:ext uri="{FF2B5EF4-FFF2-40B4-BE49-F238E27FC236}">
                <a16:creationId xmlns:a16="http://schemas.microsoft.com/office/drawing/2014/main" id="{04C1B1C6-4D2F-4DE3-BD1E-30C491891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1070" y="2251075"/>
            <a:ext cx="182527" cy="17113"/>
          </a:xfrm>
          <a:custGeom xmlns:a="http://schemas.openxmlformats.org/drawingml/2006/main">
            <a:pathLst>
              <a:path w="182527" h="17113">
                <a:moveTo>
                  <a:pt x="0" y="17113"/>
                </a:moveTo>
                <a:lnTo>
                  <a:pt x="182527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4" name="practice_23_11">
            <a:extLst xmlns:a="http://schemas.openxmlformats.org/drawingml/2006/main">
              <a:ext uri="{FF2B5EF4-FFF2-40B4-BE49-F238E27FC236}">
                <a16:creationId xmlns:a16="http://schemas.microsoft.com/office/drawing/2014/main" id="{8C90BDDC-0C1A-472B-AF90-7EDC7954D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597" y="2237073"/>
            <a:ext cx="183586" cy="14002"/>
          </a:xfrm>
          <a:custGeom xmlns:a="http://schemas.openxmlformats.org/drawingml/2006/main">
            <a:pathLst>
              <a:path w="183586" h="14002">
                <a:moveTo>
                  <a:pt x="0" y="14002"/>
                </a:moveTo>
                <a:lnTo>
                  <a:pt x="18358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5" name="practice_23_12">
            <a:extLst xmlns:a="http://schemas.openxmlformats.org/drawingml/2006/main">
              <a:ext uri="{FF2B5EF4-FFF2-40B4-BE49-F238E27FC236}">
                <a16:creationId xmlns:a16="http://schemas.microsoft.com/office/drawing/2014/main" id="{A486FD85-5FDA-48CC-B1EB-78A3C8454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7183" y="2226183"/>
            <a:ext cx="184432" cy="10890"/>
          </a:xfrm>
          <a:custGeom xmlns:a="http://schemas.openxmlformats.org/drawingml/2006/main">
            <a:pathLst>
              <a:path w="184432" h="10890">
                <a:moveTo>
                  <a:pt x="0" y="10890"/>
                </a:moveTo>
                <a:lnTo>
                  <a:pt x="184432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6" name="practice_23_13">
            <a:extLst xmlns:a="http://schemas.openxmlformats.org/drawingml/2006/main">
              <a:ext uri="{FF2B5EF4-FFF2-40B4-BE49-F238E27FC236}">
                <a16:creationId xmlns:a16="http://schemas.microsoft.com/office/drawing/2014/main" id="{D93AD78D-6EDC-41A8-8C4C-BF2DA1881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1615" y="2218404"/>
            <a:ext cx="185067" cy="9525"/>
          </a:xfrm>
          <a:custGeom xmlns:a="http://schemas.openxmlformats.org/drawingml/2006/main">
            <a:pathLst>
              <a:path w="185067" h="9525">
                <a:moveTo>
                  <a:pt x="0" y="7779"/>
                </a:moveTo>
                <a:lnTo>
                  <a:pt x="185067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7" name="practice_23_14">
            <a:extLst xmlns:a="http://schemas.openxmlformats.org/drawingml/2006/main">
              <a:ext uri="{FF2B5EF4-FFF2-40B4-BE49-F238E27FC236}">
                <a16:creationId xmlns:a16="http://schemas.microsoft.com/office/drawing/2014/main" id="{071E2840-F657-4D84-B4B4-10B7D5AEE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682" y="2213737"/>
            <a:ext cx="185491" cy="9525"/>
          </a:xfrm>
          <a:custGeom xmlns:a="http://schemas.openxmlformats.org/drawingml/2006/main">
            <a:pathLst>
              <a:path w="185491" h="9525">
                <a:moveTo>
                  <a:pt x="0" y="4667"/>
                </a:moveTo>
                <a:lnTo>
                  <a:pt x="185491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8" name="practice_23_15">
            <a:extLst xmlns:a="http://schemas.openxmlformats.org/drawingml/2006/main">
              <a:ext uri="{FF2B5EF4-FFF2-40B4-BE49-F238E27FC236}">
                <a16:creationId xmlns:a16="http://schemas.microsoft.com/office/drawing/2014/main" id="{207923E7-BACB-477F-A080-4566A9ED6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2173" y="2212181"/>
            <a:ext cx="185702" cy="9525"/>
          </a:xfrm>
          <a:custGeom xmlns:a="http://schemas.openxmlformats.org/drawingml/2006/main">
            <a:pathLst>
              <a:path w="185702" h="9525">
                <a:moveTo>
                  <a:pt x="0" y="1556"/>
                </a:moveTo>
                <a:lnTo>
                  <a:pt x="185702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9" name="practice_23_16">
            <a:extLst xmlns:a="http://schemas.openxmlformats.org/drawingml/2006/main">
              <a:ext uri="{FF2B5EF4-FFF2-40B4-BE49-F238E27FC236}">
                <a16:creationId xmlns:a16="http://schemas.microsoft.com/office/drawing/2014/main" id="{C6214E8C-4FA5-4DD8-86F0-802DFE861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2212181"/>
            <a:ext cx="185702" cy="9525"/>
          </a:xfrm>
          <a:custGeom xmlns:a="http://schemas.openxmlformats.org/drawingml/2006/main">
            <a:pathLst>
              <a:path w="185702" h="9525">
                <a:moveTo>
                  <a:pt x="0" y="0"/>
                </a:moveTo>
                <a:lnTo>
                  <a:pt x="185702" y="1556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0" name="practice_23_17">
            <a:extLst xmlns:a="http://schemas.openxmlformats.org/drawingml/2006/main">
              <a:ext uri="{FF2B5EF4-FFF2-40B4-BE49-F238E27FC236}">
                <a16:creationId xmlns:a16="http://schemas.microsoft.com/office/drawing/2014/main" id="{D079A73E-5D5B-4CB3-B54B-5B3FA5940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3577" y="2213737"/>
            <a:ext cx="185491" cy="9525"/>
          </a:xfrm>
          <a:custGeom xmlns:a="http://schemas.openxmlformats.org/drawingml/2006/main">
            <a:pathLst>
              <a:path w="185491" h="9525">
                <a:moveTo>
                  <a:pt x="0" y="0"/>
                </a:moveTo>
                <a:lnTo>
                  <a:pt x="185491" y="4667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1" name="practice_23_18">
            <a:extLst xmlns:a="http://schemas.openxmlformats.org/drawingml/2006/main">
              <a:ext uri="{FF2B5EF4-FFF2-40B4-BE49-F238E27FC236}">
                <a16:creationId xmlns:a16="http://schemas.microsoft.com/office/drawing/2014/main" id="{D815611F-5FBA-4DC3-8E00-BAED5A545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068" y="2218404"/>
            <a:ext cx="185067" cy="9525"/>
          </a:xfrm>
          <a:custGeom xmlns:a="http://schemas.openxmlformats.org/drawingml/2006/main">
            <a:pathLst>
              <a:path w="185067" h="9525">
                <a:moveTo>
                  <a:pt x="0" y="0"/>
                </a:moveTo>
                <a:lnTo>
                  <a:pt x="185067" y="777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2" name="practice_23_19">
            <a:extLst xmlns:a="http://schemas.openxmlformats.org/drawingml/2006/main">
              <a:ext uri="{FF2B5EF4-FFF2-40B4-BE49-F238E27FC236}">
                <a16:creationId xmlns:a16="http://schemas.microsoft.com/office/drawing/2014/main" id="{E7F4A0BC-8C3F-4EED-975F-32251FDF9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4135" y="2226183"/>
            <a:ext cx="184432" cy="10890"/>
          </a:xfrm>
          <a:custGeom xmlns:a="http://schemas.openxmlformats.org/drawingml/2006/main">
            <a:pathLst>
              <a:path w="184432" h="10890">
                <a:moveTo>
                  <a:pt x="0" y="0"/>
                </a:moveTo>
                <a:lnTo>
                  <a:pt x="184432" y="1089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3" name="practice_23_20">
            <a:extLst xmlns:a="http://schemas.openxmlformats.org/drawingml/2006/main">
              <a:ext uri="{FF2B5EF4-FFF2-40B4-BE49-F238E27FC236}">
                <a16:creationId xmlns:a16="http://schemas.microsoft.com/office/drawing/2014/main" id="{C3B126AD-F634-4508-A93F-ADBFB7F48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8567" y="2237073"/>
            <a:ext cx="183586" cy="14002"/>
          </a:xfrm>
          <a:custGeom xmlns:a="http://schemas.openxmlformats.org/drawingml/2006/main">
            <a:pathLst>
              <a:path w="183586" h="14002">
                <a:moveTo>
                  <a:pt x="0" y="0"/>
                </a:moveTo>
                <a:lnTo>
                  <a:pt x="183586" y="1400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4" name="practice_23_21">
            <a:extLst xmlns:a="http://schemas.openxmlformats.org/drawingml/2006/main">
              <a:ext uri="{FF2B5EF4-FFF2-40B4-BE49-F238E27FC236}">
                <a16:creationId xmlns:a16="http://schemas.microsoft.com/office/drawing/2014/main" id="{7A2B39CF-6789-4C41-94EE-CC5355286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2153" y="2251075"/>
            <a:ext cx="182527" cy="17113"/>
          </a:xfrm>
          <a:custGeom xmlns:a="http://schemas.openxmlformats.org/drawingml/2006/main">
            <a:pathLst>
              <a:path w="182527" h="17113">
                <a:moveTo>
                  <a:pt x="0" y="0"/>
                </a:moveTo>
                <a:lnTo>
                  <a:pt x="182527" y="1711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5" name="practice_23_22">
            <a:extLst xmlns:a="http://schemas.openxmlformats.org/drawingml/2006/main">
              <a:ext uri="{FF2B5EF4-FFF2-40B4-BE49-F238E27FC236}">
                <a16:creationId xmlns:a16="http://schemas.microsoft.com/office/drawing/2014/main" id="{39311706-783B-4C6E-B5C6-752120D1F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4680" y="2268188"/>
            <a:ext cx="181257" cy="20225"/>
          </a:xfrm>
          <a:custGeom xmlns:a="http://schemas.openxmlformats.org/drawingml/2006/main">
            <a:pathLst>
              <a:path w="181257" h="20225">
                <a:moveTo>
                  <a:pt x="0" y="0"/>
                </a:moveTo>
                <a:lnTo>
                  <a:pt x="181257" y="202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6" name="practice_23_23">
            <a:extLst xmlns:a="http://schemas.openxmlformats.org/drawingml/2006/main">
              <a:ext uri="{FF2B5EF4-FFF2-40B4-BE49-F238E27FC236}">
                <a16:creationId xmlns:a16="http://schemas.microsoft.com/office/drawing/2014/main" id="{E32AE67E-B35D-4F35-A2A3-4AC497E0A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5937" y="2288413"/>
            <a:ext cx="179776" cy="23336"/>
          </a:xfrm>
          <a:custGeom xmlns:a="http://schemas.openxmlformats.org/drawingml/2006/main">
            <a:pathLst>
              <a:path w="179776" h="23336">
                <a:moveTo>
                  <a:pt x="0" y="0"/>
                </a:moveTo>
                <a:lnTo>
                  <a:pt x="179776" y="23336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7" name="practice_23_24">
            <a:extLst xmlns:a="http://schemas.openxmlformats.org/drawingml/2006/main">
              <a:ext uri="{FF2B5EF4-FFF2-40B4-BE49-F238E27FC236}">
                <a16:creationId xmlns:a16="http://schemas.microsoft.com/office/drawing/2014/main" id="{43E845DB-CDE9-49E4-A810-0F4D3186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5713" y="2311749"/>
            <a:ext cx="178082" cy="26448"/>
          </a:xfrm>
          <a:custGeom xmlns:a="http://schemas.openxmlformats.org/drawingml/2006/main">
            <a:pathLst>
              <a:path w="178082" h="26448">
                <a:moveTo>
                  <a:pt x="0" y="0"/>
                </a:moveTo>
                <a:lnTo>
                  <a:pt x="178082" y="2644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8" name="practice_23_25">
            <a:extLst xmlns:a="http://schemas.openxmlformats.org/drawingml/2006/main">
              <a:ext uri="{FF2B5EF4-FFF2-40B4-BE49-F238E27FC236}">
                <a16:creationId xmlns:a16="http://schemas.microsoft.com/office/drawing/2014/main" id="{AA5ACDE8-AA3A-432C-AE10-391B97028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3795" y="2338197"/>
            <a:ext cx="176177" cy="29559"/>
          </a:xfrm>
          <a:custGeom xmlns:a="http://schemas.openxmlformats.org/drawingml/2006/main">
            <a:pathLst>
              <a:path w="176177" h="29559">
                <a:moveTo>
                  <a:pt x="0" y="0"/>
                </a:moveTo>
                <a:lnTo>
                  <a:pt x="176177" y="2955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9" name="practice_23_26">
            <a:extLst xmlns:a="http://schemas.openxmlformats.org/drawingml/2006/main">
              <a:ext uri="{FF2B5EF4-FFF2-40B4-BE49-F238E27FC236}">
                <a16:creationId xmlns:a16="http://schemas.microsoft.com/office/drawing/2014/main" id="{A2687C3D-5961-4586-A20B-132057FFB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9972" y="2367756"/>
            <a:ext cx="174061" cy="32671"/>
          </a:xfrm>
          <a:custGeom xmlns:a="http://schemas.openxmlformats.org/drawingml/2006/main">
            <a:pathLst>
              <a:path w="174061" h="32671">
                <a:moveTo>
                  <a:pt x="0" y="0"/>
                </a:moveTo>
                <a:lnTo>
                  <a:pt x="174061" y="3267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0" name="practice_23_27">
            <a:extLst xmlns:a="http://schemas.openxmlformats.org/drawingml/2006/main">
              <a:ext uri="{FF2B5EF4-FFF2-40B4-BE49-F238E27FC236}">
                <a16:creationId xmlns:a16="http://schemas.microsoft.com/office/drawing/2014/main" id="{2A1BF7F7-31F1-4B31-B69B-8BC04CB7F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4033" y="2400427"/>
            <a:ext cx="171732" cy="35782"/>
          </a:xfrm>
          <a:custGeom xmlns:a="http://schemas.openxmlformats.org/drawingml/2006/main">
            <a:pathLst>
              <a:path w="171732" h="35782">
                <a:moveTo>
                  <a:pt x="0" y="0"/>
                </a:moveTo>
                <a:lnTo>
                  <a:pt x="171732" y="3578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1" name="practice_23_28">
            <a:extLst xmlns:a="http://schemas.openxmlformats.org/drawingml/2006/main">
              <a:ext uri="{FF2B5EF4-FFF2-40B4-BE49-F238E27FC236}">
                <a16:creationId xmlns:a16="http://schemas.microsoft.com/office/drawing/2014/main" id="{6BBF8E78-005F-4701-AFD0-7E8CA645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5765" y="2436209"/>
            <a:ext cx="169192" cy="38894"/>
          </a:xfrm>
          <a:custGeom xmlns:a="http://schemas.openxmlformats.org/drawingml/2006/main">
            <a:pathLst>
              <a:path w="169192" h="38894">
                <a:moveTo>
                  <a:pt x="0" y="0"/>
                </a:moveTo>
                <a:lnTo>
                  <a:pt x="169192" y="3889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2" name="practice_23_29">
            <a:extLst xmlns:a="http://schemas.openxmlformats.org/drawingml/2006/main">
              <a:ext uri="{FF2B5EF4-FFF2-40B4-BE49-F238E27FC236}">
                <a16:creationId xmlns:a16="http://schemas.microsoft.com/office/drawing/2014/main" id="{4A88E6AF-24F5-4C6F-B26E-F8A1E271C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4957" y="2475103"/>
            <a:ext cx="166441" cy="42005"/>
          </a:xfrm>
          <a:custGeom xmlns:a="http://schemas.openxmlformats.org/drawingml/2006/main">
            <a:pathLst>
              <a:path w="166441" h="42005">
                <a:moveTo>
                  <a:pt x="0" y="0"/>
                </a:moveTo>
                <a:lnTo>
                  <a:pt x="166441" y="4200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3" name="practice_23_30">
            <a:extLst xmlns:a="http://schemas.openxmlformats.org/drawingml/2006/main">
              <a:ext uri="{FF2B5EF4-FFF2-40B4-BE49-F238E27FC236}">
                <a16:creationId xmlns:a16="http://schemas.microsoft.com/office/drawing/2014/main" id="{B13F03C6-59EB-4A5B-8191-2ECA41DBE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1398" y="2517108"/>
            <a:ext cx="163477" cy="45117"/>
          </a:xfrm>
          <a:custGeom xmlns:a="http://schemas.openxmlformats.org/drawingml/2006/main">
            <a:pathLst>
              <a:path w="163477" h="45117">
                <a:moveTo>
                  <a:pt x="0" y="0"/>
                </a:moveTo>
                <a:lnTo>
                  <a:pt x="163477" y="45117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4" name="practice_23_head">
            <a:extLst xmlns:a="http://schemas.openxmlformats.org/drawingml/2006/main">
              <a:ext uri="{FF2B5EF4-FFF2-40B4-BE49-F238E27FC236}">
                <a16:creationId xmlns:a16="http://schemas.microsoft.com/office/drawing/2014/main" id="{145D91B6-5A1F-4660-B024-DEA50F7C0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2103" y="2502692"/>
            <a:ext cx="92772" cy="73454"/>
          </a:xfrm>
          <a:custGeom xmlns:a="http://schemas.openxmlformats.org/drawingml/2006/main">
            <a:pathLst>
              <a:path w="92772" h="73454">
                <a:moveTo>
                  <a:pt x="92772" y="59533"/>
                </a:moveTo>
                <a:lnTo>
                  <a:pt x="20272" y="0"/>
                </a:lnTo>
                <a:lnTo>
                  <a:pt x="0" y="73454"/>
                </a:lnTo>
                <a:close/>
              </a:path>
            </a:pathLst>
          </a:custGeom>
          <a:solidFill xmlns:a="http://schemas.openxmlformats.org/drawingml/2006/main">
            <a:srgbClr val="1765A2"/>
          </a:solidFill>
          <a:ln xmlns:a="http://schemas.openxmlformats.org/drawingml/2006/main" w="0">
            <a:noFill/>
          </a:ln>
        </p:spPr>
      </p:sp>
      <p:sp>
        <p:nvSpPr>
          <p:cNvPr id="55" name="practice_24">
            <a:extLst xmlns:a="http://schemas.openxmlformats.org/drawingml/2006/main">
              <a:ext uri="{FF2B5EF4-FFF2-40B4-BE49-F238E27FC236}">
                <a16:creationId xmlns:a16="http://schemas.microsoft.com/office/drawing/2014/main" id="{B8FDB6E5-16BA-4AF0-901C-359C3B0DE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7621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65A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65A2"/>
                </a:solidFill>
                <a:latin typeface="Arial"/>
                <a:ea typeface="Arial"/>
                <a:cs typeface="Arial"/>
              </a:rPr>
              <a:t>1 · main вызывает run</a:t>
            </a:r>
          </a:p>
        </p:txBody>
      </p:sp>
      <p:sp>
        <p:nvSpPr>
          <p:cNvPr id="56" name="practice_25_1">
            <a:extLst xmlns:a="http://schemas.openxmlformats.org/drawingml/2006/main">
              <a:ext uri="{FF2B5EF4-FFF2-40B4-BE49-F238E27FC236}">
                <a16:creationId xmlns:a16="http://schemas.microsoft.com/office/drawing/2014/main" id="{F73B410D-FB9A-4FCD-BC3A-729ADF919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3039" y="2790825"/>
            <a:ext cx="24836" cy="170588"/>
          </a:xfrm>
          <a:custGeom xmlns:a="http://schemas.openxmlformats.org/drawingml/2006/main">
            <a:pathLst>
              <a:path w="24836" h="170588">
                <a:moveTo>
                  <a:pt x="24836" y="0"/>
                </a:moveTo>
                <a:lnTo>
                  <a:pt x="0" y="17058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7" name="practice_25_2">
            <a:extLst xmlns:a="http://schemas.openxmlformats.org/drawingml/2006/main">
              <a:ext uri="{FF2B5EF4-FFF2-40B4-BE49-F238E27FC236}">
                <a16:creationId xmlns:a16="http://schemas.microsoft.com/office/drawing/2014/main" id="{80817214-AB26-4D4D-BC6C-843AED100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0791" y="2961413"/>
            <a:ext cx="72249" cy="156146"/>
          </a:xfrm>
          <a:custGeom xmlns:a="http://schemas.openxmlformats.org/drawingml/2006/main">
            <a:pathLst>
              <a:path w="72249" h="156146">
                <a:moveTo>
                  <a:pt x="72249" y="0"/>
                </a:moveTo>
                <a:lnTo>
                  <a:pt x="0" y="156146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8" name="practice_25_3">
            <a:extLst xmlns:a="http://schemas.openxmlformats.org/drawingml/2006/main">
              <a:ext uri="{FF2B5EF4-FFF2-40B4-BE49-F238E27FC236}">
                <a16:creationId xmlns:a16="http://schemas.microsoft.com/office/drawing/2014/main" id="{8F84542B-E5E3-4F49-8C45-33990A1FF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4515" y="3117559"/>
            <a:ext cx="116276" cy="142629"/>
          </a:xfrm>
          <a:custGeom xmlns:a="http://schemas.openxmlformats.org/drawingml/2006/main">
            <a:pathLst>
              <a:path w="116276" h="142629">
                <a:moveTo>
                  <a:pt x="116276" y="0"/>
                </a:moveTo>
                <a:lnTo>
                  <a:pt x="0" y="14262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9" name="practice_25_4">
            <a:extLst xmlns:a="http://schemas.openxmlformats.org/drawingml/2006/main">
              <a:ext uri="{FF2B5EF4-FFF2-40B4-BE49-F238E27FC236}">
                <a16:creationId xmlns:a16="http://schemas.microsoft.com/office/drawing/2014/main" id="{8293BEFD-8055-45F9-9133-D1C78BB52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7599" y="3260188"/>
            <a:ext cx="156916" cy="130037"/>
          </a:xfrm>
          <a:custGeom xmlns:a="http://schemas.openxmlformats.org/drawingml/2006/main">
            <a:pathLst>
              <a:path w="156916" h="130037">
                <a:moveTo>
                  <a:pt x="156916" y="0"/>
                </a:moveTo>
                <a:lnTo>
                  <a:pt x="0" y="130037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0" name="practice_25_5">
            <a:extLst xmlns:a="http://schemas.openxmlformats.org/drawingml/2006/main">
              <a:ext uri="{FF2B5EF4-FFF2-40B4-BE49-F238E27FC236}">
                <a16:creationId xmlns:a16="http://schemas.microsoft.com/office/drawing/2014/main" id="{A460E3F5-DCAB-42E5-83E3-B6FD523EB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3431" y="3390225"/>
            <a:ext cx="194169" cy="118370"/>
          </a:xfrm>
          <a:custGeom xmlns:a="http://schemas.openxmlformats.org/drawingml/2006/main">
            <a:pathLst>
              <a:path w="194169" h="118370">
                <a:moveTo>
                  <a:pt x="194169" y="0"/>
                </a:moveTo>
                <a:lnTo>
                  <a:pt x="0" y="11837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1" name="practice_25_6">
            <a:extLst xmlns:a="http://schemas.openxmlformats.org/drawingml/2006/main">
              <a:ext uri="{FF2B5EF4-FFF2-40B4-BE49-F238E27FC236}">
                <a16:creationId xmlns:a16="http://schemas.microsoft.com/office/drawing/2014/main" id="{D9C8D6D4-F15C-496B-9C91-CCC482931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5395" y="3508595"/>
            <a:ext cx="228036" cy="107628"/>
          </a:xfrm>
          <a:custGeom xmlns:a="http://schemas.openxmlformats.org/drawingml/2006/main">
            <a:pathLst>
              <a:path w="228036" h="107628">
                <a:moveTo>
                  <a:pt x="228036" y="0"/>
                </a:moveTo>
                <a:lnTo>
                  <a:pt x="0" y="10762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2" name="practice_25_7">
            <a:extLst xmlns:a="http://schemas.openxmlformats.org/drawingml/2006/main">
              <a:ext uri="{FF2B5EF4-FFF2-40B4-BE49-F238E27FC236}">
                <a16:creationId xmlns:a16="http://schemas.microsoft.com/office/drawing/2014/main" id="{31FEAF81-8647-498B-BC3D-435A5DDEE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6879" y="3616223"/>
            <a:ext cx="258516" cy="97811"/>
          </a:xfrm>
          <a:custGeom xmlns:a="http://schemas.openxmlformats.org/drawingml/2006/main">
            <a:pathLst>
              <a:path w="258516" h="97811">
                <a:moveTo>
                  <a:pt x="258516" y="0"/>
                </a:moveTo>
                <a:lnTo>
                  <a:pt x="0" y="9781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3" name="practice_25_8">
            <a:extLst xmlns:a="http://schemas.openxmlformats.org/drawingml/2006/main">
              <a:ext uri="{FF2B5EF4-FFF2-40B4-BE49-F238E27FC236}">
                <a16:creationId xmlns:a16="http://schemas.microsoft.com/office/drawing/2014/main" id="{16BEF441-7A47-4A3C-91C5-ACA97A887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71" y="3714034"/>
            <a:ext cx="285609" cy="88919"/>
          </a:xfrm>
          <a:custGeom xmlns:a="http://schemas.openxmlformats.org/drawingml/2006/main">
            <a:pathLst>
              <a:path w="285609" h="88919">
                <a:moveTo>
                  <a:pt x="285609" y="0"/>
                </a:moveTo>
                <a:lnTo>
                  <a:pt x="0" y="8891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4" name="practice_25_9">
            <a:extLst xmlns:a="http://schemas.openxmlformats.org/drawingml/2006/main">
              <a:ext uri="{FF2B5EF4-FFF2-40B4-BE49-F238E27FC236}">
                <a16:creationId xmlns:a16="http://schemas.microsoft.com/office/drawing/2014/main" id="{B503049B-E1CF-48C1-97C0-7E0E9CA95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1955" y="3802953"/>
            <a:ext cx="309316" cy="80952"/>
          </a:xfrm>
          <a:custGeom xmlns:a="http://schemas.openxmlformats.org/drawingml/2006/main">
            <a:pathLst>
              <a:path w="309316" h="80952">
                <a:moveTo>
                  <a:pt x="309316" y="0"/>
                </a:moveTo>
                <a:lnTo>
                  <a:pt x="0" y="8095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5" name="practice_25_10">
            <a:extLst xmlns:a="http://schemas.openxmlformats.org/drawingml/2006/main">
              <a:ext uri="{FF2B5EF4-FFF2-40B4-BE49-F238E27FC236}">
                <a16:creationId xmlns:a16="http://schemas.microsoft.com/office/drawing/2014/main" id="{830270AC-699D-44CD-8FF7-A654EED83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2319" y="3883904"/>
            <a:ext cx="329636" cy="73909"/>
          </a:xfrm>
          <a:custGeom xmlns:a="http://schemas.openxmlformats.org/drawingml/2006/main">
            <a:pathLst>
              <a:path w="329636" h="73909">
                <a:moveTo>
                  <a:pt x="329636" y="0"/>
                </a:moveTo>
                <a:lnTo>
                  <a:pt x="0" y="7390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6" name="practice_25_11">
            <a:extLst xmlns:a="http://schemas.openxmlformats.org/drawingml/2006/main">
              <a:ext uri="{FF2B5EF4-FFF2-40B4-BE49-F238E27FC236}">
                <a16:creationId xmlns:a16="http://schemas.microsoft.com/office/drawing/2014/main" id="{531EF65A-879F-4DB4-A8CE-2F3EF5FD5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5751" y="3957814"/>
            <a:ext cx="346569" cy="67792"/>
          </a:xfrm>
          <a:custGeom xmlns:a="http://schemas.openxmlformats.org/drawingml/2006/main">
            <a:pathLst>
              <a:path w="346569" h="67792">
                <a:moveTo>
                  <a:pt x="346569" y="0"/>
                </a:moveTo>
                <a:lnTo>
                  <a:pt x="0" y="6779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7" name="practice_25_12">
            <a:extLst xmlns:a="http://schemas.openxmlformats.org/drawingml/2006/main">
              <a:ext uri="{FF2B5EF4-FFF2-40B4-BE49-F238E27FC236}">
                <a16:creationId xmlns:a16="http://schemas.microsoft.com/office/drawing/2014/main" id="{EBFEFDD1-10C0-4415-A5E3-938D43061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635" y="4025606"/>
            <a:ext cx="360116" cy="62600"/>
          </a:xfrm>
          <a:custGeom xmlns:a="http://schemas.openxmlformats.org/drawingml/2006/main">
            <a:pathLst>
              <a:path w="360116" h="62600">
                <a:moveTo>
                  <a:pt x="360116" y="0"/>
                </a:moveTo>
                <a:lnTo>
                  <a:pt x="0" y="626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8" name="practice_25_13">
            <a:extLst xmlns:a="http://schemas.openxmlformats.org/drawingml/2006/main">
              <a:ext uri="{FF2B5EF4-FFF2-40B4-BE49-F238E27FC236}">
                <a16:creationId xmlns:a16="http://schemas.microsoft.com/office/drawing/2014/main" id="{64284915-D9F3-437C-B0B4-07CEC137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5359" y="4088206"/>
            <a:ext cx="370276" cy="58333"/>
          </a:xfrm>
          <a:custGeom xmlns:a="http://schemas.openxmlformats.org/drawingml/2006/main">
            <a:pathLst>
              <a:path w="370276" h="58333">
                <a:moveTo>
                  <a:pt x="370276" y="0"/>
                </a:moveTo>
                <a:lnTo>
                  <a:pt x="0" y="5833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9" name="practice_25_14">
            <a:extLst xmlns:a="http://schemas.openxmlformats.org/drawingml/2006/main">
              <a:ext uri="{FF2B5EF4-FFF2-40B4-BE49-F238E27FC236}">
                <a16:creationId xmlns:a16="http://schemas.microsoft.com/office/drawing/2014/main" id="{68268A63-81C0-4D42-8F6F-39DBFC655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311" y="4146539"/>
            <a:ext cx="377049" cy="54991"/>
          </a:xfrm>
          <a:custGeom xmlns:a="http://schemas.openxmlformats.org/drawingml/2006/main">
            <a:pathLst>
              <a:path w="377049" h="54991">
                <a:moveTo>
                  <a:pt x="377049" y="0"/>
                </a:moveTo>
                <a:lnTo>
                  <a:pt x="0" y="5499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0" name="practice_25_15">
            <a:extLst xmlns:a="http://schemas.openxmlformats.org/drawingml/2006/main">
              <a:ext uri="{FF2B5EF4-FFF2-40B4-BE49-F238E27FC236}">
                <a16:creationId xmlns:a16="http://schemas.microsoft.com/office/drawing/2014/main" id="{9689F080-F63F-4ECE-A0EC-81A98C190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4201530"/>
            <a:ext cx="380436" cy="52573"/>
          </a:xfrm>
          <a:custGeom xmlns:a="http://schemas.openxmlformats.org/drawingml/2006/main">
            <a:pathLst>
              <a:path w="380436" h="52573">
                <a:moveTo>
                  <a:pt x="380436" y="0"/>
                </a:moveTo>
                <a:lnTo>
                  <a:pt x="0" y="5257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1" name="practice_25_16">
            <a:extLst xmlns:a="http://schemas.openxmlformats.org/drawingml/2006/main">
              <a:ext uri="{FF2B5EF4-FFF2-40B4-BE49-F238E27FC236}">
                <a16:creationId xmlns:a16="http://schemas.microsoft.com/office/drawing/2014/main" id="{68951848-4CD5-4A71-8770-363F1AF38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7439" y="4254103"/>
            <a:ext cx="380436" cy="51081"/>
          </a:xfrm>
          <a:custGeom xmlns:a="http://schemas.openxmlformats.org/drawingml/2006/main">
            <a:pathLst>
              <a:path w="380436" h="51081">
                <a:moveTo>
                  <a:pt x="380436" y="0"/>
                </a:moveTo>
                <a:lnTo>
                  <a:pt x="0" y="5108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2" name="practice_25_17">
            <a:extLst xmlns:a="http://schemas.openxmlformats.org/drawingml/2006/main">
              <a:ext uri="{FF2B5EF4-FFF2-40B4-BE49-F238E27FC236}">
                <a16:creationId xmlns:a16="http://schemas.microsoft.com/office/drawing/2014/main" id="{1A8CE28C-A304-4546-8C53-E38791AE0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0391" y="4305184"/>
            <a:ext cx="377049" cy="50514"/>
          </a:xfrm>
          <a:custGeom xmlns:a="http://schemas.openxmlformats.org/drawingml/2006/main">
            <a:pathLst>
              <a:path w="377049" h="50514">
                <a:moveTo>
                  <a:pt x="377049" y="0"/>
                </a:moveTo>
                <a:lnTo>
                  <a:pt x="0" y="5051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3" name="practice_25_18">
            <a:extLst xmlns:a="http://schemas.openxmlformats.org/drawingml/2006/main">
              <a:ext uri="{FF2B5EF4-FFF2-40B4-BE49-F238E27FC236}">
                <a16:creationId xmlns:a16="http://schemas.microsoft.com/office/drawing/2014/main" id="{EB0D72C3-BDE7-42F2-9BEA-BBE391DE0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0115" y="4355698"/>
            <a:ext cx="370276" cy="50872"/>
          </a:xfrm>
          <a:custGeom xmlns:a="http://schemas.openxmlformats.org/drawingml/2006/main">
            <a:pathLst>
              <a:path w="370276" h="50872">
                <a:moveTo>
                  <a:pt x="370276" y="0"/>
                </a:moveTo>
                <a:lnTo>
                  <a:pt x="0" y="5087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4" name="practice_25_19">
            <a:extLst xmlns:a="http://schemas.openxmlformats.org/drawingml/2006/main">
              <a:ext uri="{FF2B5EF4-FFF2-40B4-BE49-F238E27FC236}">
                <a16:creationId xmlns:a16="http://schemas.microsoft.com/office/drawing/2014/main" id="{7A236DFB-165E-48EF-A4C6-6304C9916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9999" y="4406570"/>
            <a:ext cx="360116" cy="52154"/>
          </a:xfrm>
          <a:custGeom xmlns:a="http://schemas.openxmlformats.org/drawingml/2006/main">
            <a:pathLst>
              <a:path w="360116" h="52154">
                <a:moveTo>
                  <a:pt x="360116" y="0"/>
                </a:moveTo>
                <a:lnTo>
                  <a:pt x="0" y="5215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5" name="practice_25_20">
            <a:extLst xmlns:a="http://schemas.openxmlformats.org/drawingml/2006/main">
              <a:ext uri="{FF2B5EF4-FFF2-40B4-BE49-F238E27FC236}">
                <a16:creationId xmlns:a16="http://schemas.microsoft.com/office/drawing/2014/main" id="{3A88B550-1F4B-4111-9EA8-3E65B030D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3431" y="4458724"/>
            <a:ext cx="346569" cy="54362"/>
          </a:xfrm>
          <a:custGeom xmlns:a="http://schemas.openxmlformats.org/drawingml/2006/main">
            <a:pathLst>
              <a:path w="346569" h="54362">
                <a:moveTo>
                  <a:pt x="346569" y="0"/>
                </a:moveTo>
                <a:lnTo>
                  <a:pt x="0" y="5436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6" name="practice_25_21">
            <a:extLst xmlns:a="http://schemas.openxmlformats.org/drawingml/2006/main">
              <a:ext uri="{FF2B5EF4-FFF2-40B4-BE49-F238E27FC236}">
                <a16:creationId xmlns:a16="http://schemas.microsoft.com/office/drawing/2014/main" id="{31C41D29-627E-4FE5-B106-956D4086C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3795" y="4513086"/>
            <a:ext cx="329636" cy="57495"/>
          </a:xfrm>
          <a:custGeom xmlns:a="http://schemas.openxmlformats.org/drawingml/2006/main">
            <a:pathLst>
              <a:path w="329636" h="57495">
                <a:moveTo>
                  <a:pt x="329636" y="0"/>
                </a:moveTo>
                <a:lnTo>
                  <a:pt x="0" y="5749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7" name="practice_25_22">
            <a:extLst xmlns:a="http://schemas.openxmlformats.org/drawingml/2006/main">
              <a:ext uri="{FF2B5EF4-FFF2-40B4-BE49-F238E27FC236}">
                <a16:creationId xmlns:a16="http://schemas.microsoft.com/office/drawing/2014/main" id="{D163D33E-0A49-46AE-B2E1-AF6ACC1BB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4479" y="4570581"/>
            <a:ext cx="309316" cy="61552"/>
          </a:xfrm>
          <a:custGeom xmlns:a="http://schemas.openxmlformats.org/drawingml/2006/main">
            <a:pathLst>
              <a:path w="309316" h="61552">
                <a:moveTo>
                  <a:pt x="309316" y="0"/>
                </a:moveTo>
                <a:lnTo>
                  <a:pt x="0" y="6155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8" name="practice_25_23">
            <a:extLst xmlns:a="http://schemas.openxmlformats.org/drawingml/2006/main">
              <a:ext uri="{FF2B5EF4-FFF2-40B4-BE49-F238E27FC236}">
                <a16:creationId xmlns:a16="http://schemas.microsoft.com/office/drawing/2014/main" id="{FE85811D-1BDA-42E3-B245-369EE6879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8871" y="4632133"/>
            <a:ext cx="285609" cy="66535"/>
          </a:xfrm>
          <a:custGeom xmlns:a="http://schemas.openxmlformats.org/drawingml/2006/main">
            <a:pathLst>
              <a:path w="285609" h="66535">
                <a:moveTo>
                  <a:pt x="285609" y="0"/>
                </a:moveTo>
                <a:lnTo>
                  <a:pt x="0" y="6653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9" name="practice_25_24">
            <a:extLst xmlns:a="http://schemas.openxmlformats.org/drawingml/2006/main">
              <a:ext uri="{FF2B5EF4-FFF2-40B4-BE49-F238E27FC236}">
                <a16:creationId xmlns:a16="http://schemas.microsoft.com/office/drawing/2014/main" id="{840C4B77-7665-4E2B-8F57-6D95B220C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0355" y="4698668"/>
            <a:ext cx="258516" cy="72443"/>
          </a:xfrm>
          <a:custGeom xmlns:a="http://schemas.openxmlformats.org/drawingml/2006/main">
            <a:pathLst>
              <a:path w="258516" h="72443">
                <a:moveTo>
                  <a:pt x="258516" y="0"/>
                </a:moveTo>
                <a:lnTo>
                  <a:pt x="0" y="7244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0" name="practice_25_25">
            <a:extLst xmlns:a="http://schemas.openxmlformats.org/drawingml/2006/main">
              <a:ext uri="{FF2B5EF4-FFF2-40B4-BE49-F238E27FC236}">
                <a16:creationId xmlns:a16="http://schemas.microsoft.com/office/drawing/2014/main" id="{5A249FF4-3B1B-405A-AEAE-7F788635D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2319" y="4771111"/>
            <a:ext cx="228036" cy="79275"/>
          </a:xfrm>
          <a:custGeom xmlns:a="http://schemas.openxmlformats.org/drawingml/2006/main">
            <a:pathLst>
              <a:path w="228036" h="79275">
                <a:moveTo>
                  <a:pt x="228036" y="0"/>
                </a:moveTo>
                <a:lnTo>
                  <a:pt x="0" y="7927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1" name="practice_25_26">
            <a:extLst xmlns:a="http://schemas.openxmlformats.org/drawingml/2006/main">
              <a:ext uri="{FF2B5EF4-FFF2-40B4-BE49-F238E27FC236}">
                <a16:creationId xmlns:a16="http://schemas.microsoft.com/office/drawing/2014/main" id="{FA9B0F4D-D098-4C60-9244-132471599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8151" y="4850386"/>
            <a:ext cx="194169" cy="87033"/>
          </a:xfrm>
          <a:custGeom xmlns:a="http://schemas.openxmlformats.org/drawingml/2006/main">
            <a:pathLst>
              <a:path w="194169" h="87033">
                <a:moveTo>
                  <a:pt x="194169" y="0"/>
                </a:moveTo>
                <a:lnTo>
                  <a:pt x="0" y="8703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2" name="practice_25_27">
            <a:extLst xmlns:a="http://schemas.openxmlformats.org/drawingml/2006/main">
              <a:ext uri="{FF2B5EF4-FFF2-40B4-BE49-F238E27FC236}">
                <a16:creationId xmlns:a16="http://schemas.microsoft.com/office/drawing/2014/main" id="{E26270CD-AB67-4652-8BB2-114ADC26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1235" y="4937419"/>
            <a:ext cx="156916" cy="95715"/>
          </a:xfrm>
          <a:custGeom xmlns:a="http://schemas.openxmlformats.org/drawingml/2006/main">
            <a:pathLst>
              <a:path w="156916" h="95715">
                <a:moveTo>
                  <a:pt x="156916" y="0"/>
                </a:moveTo>
                <a:lnTo>
                  <a:pt x="0" y="9571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3" name="practice_25_28">
            <a:extLst xmlns:a="http://schemas.openxmlformats.org/drawingml/2006/main">
              <a:ext uri="{FF2B5EF4-FFF2-40B4-BE49-F238E27FC236}">
                <a16:creationId xmlns:a16="http://schemas.microsoft.com/office/drawing/2014/main" id="{08DC725D-131A-4C3E-BF3E-01711743A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4959" y="5033134"/>
            <a:ext cx="116276" cy="105323"/>
          </a:xfrm>
          <a:custGeom xmlns:a="http://schemas.openxmlformats.org/drawingml/2006/main">
            <a:pathLst>
              <a:path w="116276" h="105323">
                <a:moveTo>
                  <a:pt x="116276" y="0"/>
                </a:moveTo>
                <a:lnTo>
                  <a:pt x="0" y="10532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4" name="practice_25_29">
            <a:extLst xmlns:a="http://schemas.openxmlformats.org/drawingml/2006/main">
              <a:ext uri="{FF2B5EF4-FFF2-40B4-BE49-F238E27FC236}">
                <a16:creationId xmlns:a16="http://schemas.microsoft.com/office/drawing/2014/main" id="{E548D004-7EA8-4EE5-98AD-D76B7BF0F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2711" y="5138457"/>
            <a:ext cx="72249" cy="115855"/>
          </a:xfrm>
          <a:custGeom xmlns:a="http://schemas.openxmlformats.org/drawingml/2006/main">
            <a:pathLst>
              <a:path w="72249" h="115855">
                <a:moveTo>
                  <a:pt x="72249" y="0"/>
                </a:moveTo>
                <a:lnTo>
                  <a:pt x="0" y="11585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5" name="practice_25_30">
            <a:extLst xmlns:a="http://schemas.openxmlformats.org/drawingml/2006/main">
              <a:ext uri="{FF2B5EF4-FFF2-40B4-BE49-F238E27FC236}">
                <a16:creationId xmlns:a16="http://schemas.microsoft.com/office/drawing/2014/main" id="{4B072764-728B-4A10-B987-211B2EC45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254312"/>
            <a:ext cx="24836" cy="127313"/>
          </a:xfrm>
          <a:custGeom xmlns:a="http://schemas.openxmlformats.org/drawingml/2006/main">
            <a:pathLst>
              <a:path w="24836" h="127313">
                <a:moveTo>
                  <a:pt x="24836" y="0"/>
                </a:moveTo>
                <a:lnTo>
                  <a:pt x="0" y="12731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6" name="practice_25_head">
            <a:extLst xmlns:a="http://schemas.openxmlformats.org/drawingml/2006/main">
              <a:ext uri="{FF2B5EF4-FFF2-40B4-BE49-F238E27FC236}">
                <a16:creationId xmlns:a16="http://schemas.microsoft.com/office/drawing/2014/main" id="{203E911A-1215-47EA-A9EA-EFB466ADF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6893" y="5290191"/>
            <a:ext cx="74790" cy="91434"/>
          </a:xfrm>
          <a:custGeom xmlns:a="http://schemas.openxmlformats.org/drawingml/2006/main">
            <a:pathLst>
              <a:path w="74790" h="91434">
                <a:moveTo>
                  <a:pt x="20982" y="91434"/>
                </a:moveTo>
                <a:lnTo>
                  <a:pt x="74790" y="1459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1765A2"/>
          </a:solidFill>
          <a:ln xmlns:a="http://schemas.openxmlformats.org/drawingml/2006/main" w="0">
            <a:noFill/>
          </a:ln>
        </p:spPr>
      </p:sp>
      <p:sp>
        <p:nvSpPr>
          <p:cNvPr id="87" name="practice_26">
            <a:extLst xmlns:a="http://schemas.openxmlformats.org/drawingml/2006/main">
              <a:ext uri="{FF2B5EF4-FFF2-40B4-BE49-F238E27FC236}">
                <a16:creationId xmlns:a16="http://schemas.microsoft.com/office/drawing/2014/main" id="{AF341C56-B1B8-46F5-A233-475559475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2672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65A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65A2"/>
                </a:solidFill>
                <a:latin typeface="Arial"/>
                <a:ea typeface="Arial"/>
                <a:cs typeface="Arial"/>
              </a:rPr>
              <a:t>2 · run вызывает setup до чтения JOB</a:t>
            </a:r>
          </a:p>
        </p:txBody>
      </p:sp>
      <p:sp>
        <p:nvSpPr>
          <p:cNvPr id="88" name="practice_27">
            <a:extLst xmlns:a="http://schemas.openxmlformats.org/drawingml/2006/main">
              <a:ext uri="{FF2B5EF4-FFF2-40B4-BE49-F238E27FC236}">
                <a16:creationId xmlns:a16="http://schemas.microsoft.com/office/drawing/2014/main" id="{FDA1EF77-87D4-4925-9D4F-21B353635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9057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После setup() функция run() начинает принимать задания.</a:t>
            </a:r>
          </a:p>
        </p:txBody>
      </p:sp>
      <p:sp>
        <p:nvSpPr>
          <p:cNvPr id="89" name="practice_28">
            <a:extLst xmlns:a="http://schemas.openxmlformats.org/drawingml/2006/main">
              <a:ext uri="{FF2B5EF4-FFF2-40B4-BE49-F238E27FC236}">
                <a16:creationId xmlns:a16="http://schemas.microsoft.com/office/drawing/2014/main" id="{21D94DBB-A478-4B6B-BAF7-A0BB39922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96599855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0" name="practice_0">
            <a:extLst xmlns:a="http://schemas.openxmlformats.org/drawingml/2006/main">
              <a:ext uri="{FF2B5EF4-FFF2-40B4-BE49-F238E27FC236}">
                <a16:creationId xmlns:a16="http://schemas.microsoft.com/office/drawing/2014/main" id="{985B467E-FD05-40B8-A670-537BFB76C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Как функции попадают в локальный каталог?</a:t>
            </a:r>
          </a:p>
        </p:txBody>
      </p:sp>
      <p:sp>
        <p:nvSpPr>
          <p:cNvPr id="2" name="file0">
            <a:extLst xmlns:a="http://schemas.openxmlformats.org/drawingml/2006/main">
              <a:ext uri="{FF2B5EF4-FFF2-40B4-BE49-F238E27FC236}">
                <a16:creationId xmlns:a16="http://schemas.microsoft.com/office/drawing/2014/main" id="{8E96CDF6-8912-4001-9B03-94791A259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52400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A728BB6A-C8D2-4B8C-A5C5-34339C9F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6687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run_client.py</a:t>
            </a:r>
          </a:p>
        </p:txBody>
      </p:sp>
      <p:sp>
        <p:nvSpPr>
          <p:cNvPr id="4" name="file1">
            <a:extLst xmlns:a="http://schemas.openxmlformats.org/drawingml/2006/main">
              <a:ext uri="{FF2B5EF4-FFF2-40B4-BE49-F238E27FC236}">
                <a16:creationId xmlns:a16="http://schemas.microsoft.com/office/drawing/2014/main" id="{FCDDD884-340A-4C14-B406-3F791942C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52400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CB2E3682-D2FA-4454-B694-9628DE90D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66687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client.py</a:t>
            </a:r>
          </a:p>
        </p:txBody>
      </p:sp>
      <p:sp>
        <p:nvSpPr>
          <p:cNvPr id="6" name="file2">
            <a:extLst xmlns:a="http://schemas.openxmlformats.org/drawingml/2006/main">
              <a:ext uri="{FF2B5EF4-FFF2-40B4-BE49-F238E27FC236}">
                <a16:creationId xmlns:a16="http://schemas.microsoft.com/office/drawing/2014/main" id="{0848BE7A-8ECB-44DA-A891-D19FBFCC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66725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266FAF33-71F1-485A-ADDA-36CE1DD00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81012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models.py</a:t>
            </a:r>
          </a:p>
        </p:txBody>
      </p:sp>
      <p:sp>
        <p:nvSpPr>
          <p:cNvPr id="8" name="file3">
            <a:extLst xmlns:a="http://schemas.openxmlformats.org/drawingml/2006/main">
              <a:ext uri="{FF2B5EF4-FFF2-40B4-BE49-F238E27FC236}">
                <a16:creationId xmlns:a16="http://schemas.microsoft.com/office/drawing/2014/main" id="{69BB73FB-98DE-4658-9649-83F78CD63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66725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9" name="practice_8">
            <a:extLst xmlns:a="http://schemas.openxmlformats.org/drawingml/2006/main">
              <a:ext uri="{FF2B5EF4-FFF2-40B4-BE49-F238E27FC236}">
                <a16:creationId xmlns:a16="http://schemas.microsoft.com/office/drawing/2014/main" id="{69402B00-19A8-43D0-B194-B8FD011BE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81012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catalog.py</a:t>
            </a:r>
          </a:p>
        </p:txBody>
      </p:sp>
      <p:sp>
        <p:nvSpPr>
          <p:cNvPr id="10" name="main">
            <a:extLst xmlns:a="http://schemas.openxmlformats.org/drawingml/2006/main">
              <a:ext uri="{FF2B5EF4-FFF2-40B4-BE49-F238E27FC236}">
                <a16:creationId xmlns:a16="http://schemas.microsoft.com/office/drawing/2014/main" id="{40C77AE7-C9F8-41AD-9146-F3925C38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333625"/>
            <a:ext cx="2286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1" name="practice_10">
            <a:extLst xmlns:a="http://schemas.openxmlformats.org/drawingml/2006/main">
              <a:ext uri="{FF2B5EF4-FFF2-40B4-BE49-F238E27FC236}">
                <a16:creationId xmlns:a16="http://schemas.microsoft.com/office/drawing/2014/main" id="{E9C3897C-2A13-42AD-B0DC-414AD081B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098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main()</a:t>
            </a:r>
          </a:p>
        </p:txBody>
      </p:sp>
      <p:sp>
        <p:nvSpPr>
          <p:cNvPr id="12" name="run">
            <a:extLst xmlns:a="http://schemas.openxmlformats.org/drawingml/2006/main">
              <a:ext uri="{FF2B5EF4-FFF2-40B4-BE49-F238E27FC236}">
                <a16:creationId xmlns:a16="http://schemas.microsoft.com/office/drawing/2014/main" id="{5F376DA1-717D-4091-8AF5-7E4C656A9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333625"/>
            <a:ext cx="2286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3" name="practice_12">
            <a:extLst xmlns:a="http://schemas.openxmlformats.org/drawingml/2006/main">
              <a:ext uri="{FF2B5EF4-FFF2-40B4-BE49-F238E27FC236}">
                <a16:creationId xmlns:a16="http://schemas.microsoft.com/office/drawing/2014/main" id="{AC85C722-9D8F-4096-B418-386B0436C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4098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run()</a:t>
            </a:r>
          </a:p>
        </p:txBody>
      </p:sp>
      <p:sp>
        <p:nvSpPr>
          <p:cNvPr id="14" name="execute">
            <a:extLst xmlns:a="http://schemas.openxmlformats.org/drawingml/2006/main">
              <a:ext uri="{FF2B5EF4-FFF2-40B4-BE49-F238E27FC236}">
                <a16:creationId xmlns:a16="http://schemas.microsoft.com/office/drawing/2014/main" id="{2BA99F9A-A6C8-4ECB-96CB-3AA30B240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3286125"/>
            <a:ext cx="2714625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5" name="practice_14">
            <a:extLst xmlns:a="http://schemas.openxmlformats.org/drawingml/2006/main">
              <a:ext uri="{FF2B5EF4-FFF2-40B4-BE49-F238E27FC236}">
                <a16:creationId xmlns:a16="http://schemas.microsoft.com/office/drawing/2014/main" id="{7116E7AE-3639-47C0-81DF-6261250FC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362325"/>
            <a:ext cx="2524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execute(JOB)</a:t>
            </a:r>
          </a:p>
        </p:txBody>
      </p:sp>
      <p:sp>
        <p:nvSpPr>
          <p:cNvPr id="16" name="setup">
            <a:extLst xmlns:a="http://schemas.openxmlformats.org/drawingml/2006/main">
              <a:ext uri="{FF2B5EF4-FFF2-40B4-BE49-F238E27FC236}">
                <a16:creationId xmlns:a16="http://schemas.microsoft.com/office/drawing/2014/main" id="{056FBACD-A0D5-407B-8FFD-C314C70A7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381625"/>
            <a:ext cx="2286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7" name="practice_16">
            <a:extLst xmlns:a="http://schemas.openxmlformats.org/drawingml/2006/main">
              <a:ext uri="{FF2B5EF4-FFF2-40B4-BE49-F238E27FC236}">
                <a16:creationId xmlns:a16="http://schemas.microsoft.com/office/drawing/2014/main" id="{5E4B34EB-7B98-451F-928A-A00175DE0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578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setup()</a:t>
            </a:r>
          </a:p>
        </p:txBody>
      </p:sp>
      <p:sp>
        <p:nvSpPr>
          <p:cNvPr id="18" name="handler">
            <a:extLst xmlns:a="http://schemas.openxmlformats.org/drawingml/2006/main">
              <a:ext uri="{FF2B5EF4-FFF2-40B4-BE49-F238E27FC236}">
                <a16:creationId xmlns:a16="http://schemas.microsoft.com/office/drawing/2014/main" id="{78E1CAB0-2BD4-4C8F-A5D9-30AD3FFBD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6286500"/>
            <a:ext cx="27622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9" name="practice_18">
            <a:extLst xmlns:a="http://schemas.openxmlformats.org/drawingml/2006/main">
              <a:ext uri="{FF2B5EF4-FFF2-40B4-BE49-F238E27FC236}">
                <a16:creationId xmlns:a16="http://schemas.microsoft.com/office/drawing/2014/main" id="{14FED3FB-3022-48BC-BD19-6BF346A26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6362700"/>
            <a:ext cx="2571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upper(text)</a:t>
            </a:r>
          </a:p>
        </p:txBody>
      </p:sp>
      <p:sp>
        <p:nvSpPr>
          <p:cNvPr id="20" name="register">
            <a:extLst xmlns:a="http://schemas.openxmlformats.org/drawingml/2006/main">
              <a:ext uri="{FF2B5EF4-FFF2-40B4-BE49-F238E27FC236}">
                <a16:creationId xmlns:a16="http://schemas.microsoft.com/office/drawing/2014/main" id="{78E47B97-9A93-49D7-8BD2-8543D17B8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5381625"/>
            <a:ext cx="2714625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21" name="practice_20">
            <a:extLst xmlns:a="http://schemas.openxmlformats.org/drawingml/2006/main">
              <a:ext uri="{FF2B5EF4-FFF2-40B4-BE49-F238E27FC236}">
                <a16:creationId xmlns:a16="http://schemas.microsoft.com/office/drawing/2014/main" id="{579B369A-5117-44FD-8593-ACF432B32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5457825"/>
            <a:ext cx="2524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register_model(...)</a:t>
            </a:r>
          </a:p>
        </p:txBody>
      </p:sp>
      <p:sp>
        <p:nvSpPr>
          <p:cNvPr id="22" name="launch">
            <a:extLst xmlns:a="http://schemas.openxmlformats.org/drawingml/2006/main">
              <a:ext uri="{FF2B5EF4-FFF2-40B4-BE49-F238E27FC236}">
                <a16:creationId xmlns:a16="http://schemas.microsoft.com/office/drawing/2014/main" id="{E9DE4F03-67C3-4BAB-8B15-16DBEEC4E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86500"/>
            <a:ext cx="2714625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23" name="practice_22">
            <a:extLst xmlns:a="http://schemas.openxmlformats.org/drawingml/2006/main">
              <a:ext uri="{FF2B5EF4-FFF2-40B4-BE49-F238E27FC236}">
                <a16:creationId xmlns:a16="http://schemas.microsoft.com/office/drawing/2014/main" id="{7F8BC60B-18AE-4999-9C0C-7ECEDFC39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2524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run_inference(...)</a:t>
            </a:r>
          </a:p>
        </p:txBody>
      </p:sp>
      <p:sp>
        <p:nvSpPr>
          <p:cNvPr id="24" name="practice_23_1">
            <a:extLst xmlns:a="http://schemas.openxmlformats.org/drawingml/2006/main">
              <a:ext uri="{FF2B5EF4-FFF2-40B4-BE49-F238E27FC236}">
                <a16:creationId xmlns:a16="http://schemas.microsoft.com/office/drawing/2014/main" id="{CEEF3769-F738-44BF-BA45-F5010C394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5560504"/>
            <a:ext cx="159641" cy="49721"/>
          </a:xfrm>
          <a:custGeom xmlns:a="http://schemas.openxmlformats.org/drawingml/2006/main">
            <a:pathLst>
              <a:path w="159641" h="49721">
                <a:moveTo>
                  <a:pt x="0" y="49721"/>
                </a:moveTo>
                <a:lnTo>
                  <a:pt x="159641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5" name="practice_23_2">
            <a:extLst xmlns:a="http://schemas.openxmlformats.org/drawingml/2006/main">
              <a:ext uri="{FF2B5EF4-FFF2-40B4-BE49-F238E27FC236}">
                <a16:creationId xmlns:a16="http://schemas.microsoft.com/office/drawing/2014/main" id="{32B2CEF4-15A0-4968-9419-F53C1EBE9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6" y="5514213"/>
            <a:ext cx="164350" cy="46291"/>
          </a:xfrm>
          <a:custGeom xmlns:a="http://schemas.openxmlformats.org/drawingml/2006/main">
            <a:pathLst>
              <a:path w="164350" h="46291">
                <a:moveTo>
                  <a:pt x="0" y="46291"/>
                </a:moveTo>
                <a:lnTo>
                  <a:pt x="164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6" name="practice_23_3">
            <a:extLst xmlns:a="http://schemas.openxmlformats.org/drawingml/2006/main">
              <a:ext uri="{FF2B5EF4-FFF2-40B4-BE49-F238E27FC236}">
                <a16:creationId xmlns:a16="http://schemas.microsoft.com/office/drawing/2014/main" id="{964D351F-4CD7-4660-899D-9131C509D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866" y="5471351"/>
            <a:ext cx="168690" cy="42862"/>
          </a:xfrm>
          <a:custGeom xmlns:a="http://schemas.openxmlformats.org/drawingml/2006/main">
            <a:pathLst>
              <a:path w="168690" h="42862">
                <a:moveTo>
                  <a:pt x="0" y="42862"/>
                </a:moveTo>
                <a:lnTo>
                  <a:pt x="16869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7" name="practice_23_4">
            <a:extLst xmlns:a="http://schemas.openxmlformats.org/drawingml/2006/main">
              <a:ext uri="{FF2B5EF4-FFF2-40B4-BE49-F238E27FC236}">
                <a16:creationId xmlns:a16="http://schemas.microsoft.com/office/drawing/2014/main" id="{9E6B10CA-B0AB-4943-B1B7-500C2AFF1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556" y="5431917"/>
            <a:ext cx="172658" cy="39434"/>
          </a:xfrm>
          <a:custGeom xmlns:a="http://schemas.openxmlformats.org/drawingml/2006/main">
            <a:pathLst>
              <a:path w="172658" h="39434">
                <a:moveTo>
                  <a:pt x="0" y="39434"/>
                </a:moveTo>
                <a:lnTo>
                  <a:pt x="172658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8" name="practice_23_5">
            <a:extLst xmlns:a="http://schemas.openxmlformats.org/drawingml/2006/main">
              <a:ext uri="{FF2B5EF4-FFF2-40B4-BE49-F238E27FC236}">
                <a16:creationId xmlns:a16="http://schemas.microsoft.com/office/drawing/2014/main" id="{9BC727AA-80CB-426C-AECD-C0F8CAED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6214" y="5395913"/>
            <a:ext cx="176257" cy="36004"/>
          </a:xfrm>
          <a:custGeom xmlns:a="http://schemas.openxmlformats.org/drawingml/2006/main">
            <a:pathLst>
              <a:path w="176257" h="36004">
                <a:moveTo>
                  <a:pt x="0" y="36004"/>
                </a:moveTo>
                <a:lnTo>
                  <a:pt x="176257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9" name="practice_23_6">
            <a:extLst xmlns:a="http://schemas.openxmlformats.org/drawingml/2006/main">
              <a:ext uri="{FF2B5EF4-FFF2-40B4-BE49-F238E27FC236}">
                <a16:creationId xmlns:a16="http://schemas.microsoft.com/office/drawing/2014/main" id="{E022B0E5-7B84-4B0C-8AE1-B893986A5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2470" y="5363337"/>
            <a:ext cx="179485" cy="32575"/>
          </a:xfrm>
          <a:custGeom xmlns:a="http://schemas.openxmlformats.org/drawingml/2006/main">
            <a:pathLst>
              <a:path w="179485" h="32575">
                <a:moveTo>
                  <a:pt x="0" y="32575"/>
                </a:moveTo>
                <a:lnTo>
                  <a:pt x="17948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0" name="practice_23_7">
            <a:extLst xmlns:a="http://schemas.openxmlformats.org/drawingml/2006/main">
              <a:ext uri="{FF2B5EF4-FFF2-40B4-BE49-F238E27FC236}">
                <a16:creationId xmlns:a16="http://schemas.microsoft.com/office/drawing/2014/main" id="{C1735264-1B39-4B03-B030-C8770CDDE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1955" y="5334191"/>
            <a:ext cx="182342" cy="29147"/>
          </a:xfrm>
          <a:custGeom xmlns:a="http://schemas.openxmlformats.org/drawingml/2006/main">
            <a:pathLst>
              <a:path w="182342" h="29147">
                <a:moveTo>
                  <a:pt x="0" y="29147"/>
                </a:moveTo>
                <a:lnTo>
                  <a:pt x="182342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1" name="practice_23_8">
            <a:extLst xmlns:a="http://schemas.openxmlformats.org/drawingml/2006/main">
              <a:ext uri="{FF2B5EF4-FFF2-40B4-BE49-F238E27FC236}">
                <a16:creationId xmlns:a16="http://schemas.microsoft.com/office/drawing/2014/main" id="{F5E45264-B817-4EAF-B585-DB2019895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4297" y="5308473"/>
            <a:ext cx="184829" cy="25717"/>
          </a:xfrm>
          <a:custGeom xmlns:a="http://schemas.openxmlformats.org/drawingml/2006/main">
            <a:pathLst>
              <a:path w="184829" h="25717">
                <a:moveTo>
                  <a:pt x="0" y="25717"/>
                </a:moveTo>
                <a:lnTo>
                  <a:pt x="184829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2" name="practice_23_9">
            <a:extLst xmlns:a="http://schemas.openxmlformats.org/drawingml/2006/main">
              <a:ext uri="{FF2B5EF4-FFF2-40B4-BE49-F238E27FC236}">
                <a16:creationId xmlns:a16="http://schemas.microsoft.com/office/drawing/2014/main" id="{2F389311-1C98-437B-957E-5F12393ED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9126" y="5286184"/>
            <a:ext cx="186946" cy="22289"/>
          </a:xfrm>
          <a:custGeom xmlns:a="http://schemas.openxmlformats.org/drawingml/2006/main">
            <a:pathLst>
              <a:path w="186946" h="22289">
                <a:moveTo>
                  <a:pt x="0" y="22289"/>
                </a:moveTo>
                <a:lnTo>
                  <a:pt x="18694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3" name="practice_23_10">
            <a:extLst xmlns:a="http://schemas.openxmlformats.org/drawingml/2006/main">
              <a:ext uri="{FF2B5EF4-FFF2-40B4-BE49-F238E27FC236}">
                <a16:creationId xmlns:a16="http://schemas.microsoft.com/office/drawing/2014/main" id="{FBAA4D98-0DA8-4363-9EBC-A1DFDCDB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6072" y="5267325"/>
            <a:ext cx="188692" cy="18859"/>
          </a:xfrm>
          <a:custGeom xmlns:a="http://schemas.openxmlformats.org/drawingml/2006/main">
            <a:pathLst>
              <a:path w="188692" h="18859">
                <a:moveTo>
                  <a:pt x="0" y="18859"/>
                </a:moveTo>
                <a:lnTo>
                  <a:pt x="188692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4" name="practice_23_11">
            <a:extLst xmlns:a="http://schemas.openxmlformats.org/drawingml/2006/main">
              <a:ext uri="{FF2B5EF4-FFF2-40B4-BE49-F238E27FC236}">
                <a16:creationId xmlns:a16="http://schemas.microsoft.com/office/drawing/2014/main" id="{E702C0AE-FD00-41EB-A323-62415378C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4764" y="5251894"/>
            <a:ext cx="190068" cy="15431"/>
          </a:xfrm>
          <a:custGeom xmlns:a="http://schemas.openxmlformats.org/drawingml/2006/main">
            <a:pathLst>
              <a:path w="190068" h="15431">
                <a:moveTo>
                  <a:pt x="0" y="15431"/>
                </a:moveTo>
                <a:lnTo>
                  <a:pt x="190068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5" name="practice_23_12">
            <a:extLst xmlns:a="http://schemas.openxmlformats.org/drawingml/2006/main">
              <a:ext uri="{FF2B5EF4-FFF2-40B4-BE49-F238E27FC236}">
                <a16:creationId xmlns:a16="http://schemas.microsoft.com/office/drawing/2014/main" id="{5C9BB497-691C-492E-9731-79F3EEF2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4832" y="5239893"/>
            <a:ext cx="191073" cy="12001"/>
          </a:xfrm>
          <a:custGeom xmlns:a="http://schemas.openxmlformats.org/drawingml/2006/main">
            <a:pathLst>
              <a:path w="191073" h="12001">
                <a:moveTo>
                  <a:pt x="0" y="12001"/>
                </a:moveTo>
                <a:lnTo>
                  <a:pt x="19107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6" name="practice_23_13">
            <a:extLst xmlns:a="http://schemas.openxmlformats.org/drawingml/2006/main">
              <a:ext uri="{FF2B5EF4-FFF2-40B4-BE49-F238E27FC236}">
                <a16:creationId xmlns:a16="http://schemas.microsoft.com/office/drawing/2014/main" id="{C27EBE7D-0666-42EF-BF3A-3F6B8CF2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5905" y="5231321"/>
            <a:ext cx="191708" cy="9525"/>
          </a:xfrm>
          <a:custGeom xmlns:a="http://schemas.openxmlformats.org/drawingml/2006/main">
            <a:pathLst>
              <a:path w="191708" h="9525">
                <a:moveTo>
                  <a:pt x="0" y="8572"/>
                </a:moveTo>
                <a:lnTo>
                  <a:pt x="191708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7" name="practice_23_14">
            <a:extLst xmlns:a="http://schemas.openxmlformats.org/drawingml/2006/main">
              <a:ext uri="{FF2B5EF4-FFF2-40B4-BE49-F238E27FC236}">
                <a16:creationId xmlns:a16="http://schemas.microsoft.com/office/drawing/2014/main" id="{132F1231-6E35-4195-8BBD-760F29D29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7613" y="5226177"/>
            <a:ext cx="191973" cy="9525"/>
          </a:xfrm>
          <a:custGeom xmlns:a="http://schemas.openxmlformats.org/drawingml/2006/main">
            <a:pathLst>
              <a:path w="191973" h="9525">
                <a:moveTo>
                  <a:pt x="0" y="5143"/>
                </a:moveTo>
                <a:lnTo>
                  <a:pt x="19197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8" name="practice_23_15">
            <a:extLst xmlns:a="http://schemas.openxmlformats.org/drawingml/2006/main">
              <a:ext uri="{FF2B5EF4-FFF2-40B4-BE49-F238E27FC236}">
                <a16:creationId xmlns:a16="http://schemas.microsoft.com/office/drawing/2014/main" id="{4C7D1D6B-D1D7-4268-9681-B16A241C8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9586" y="5224463"/>
            <a:ext cx="191867" cy="9525"/>
          </a:xfrm>
          <a:custGeom xmlns:a="http://schemas.openxmlformats.org/drawingml/2006/main">
            <a:pathLst>
              <a:path w="191867" h="9525">
                <a:moveTo>
                  <a:pt x="0" y="1715"/>
                </a:moveTo>
                <a:lnTo>
                  <a:pt x="191867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9" name="practice_23_16">
            <a:extLst xmlns:a="http://schemas.openxmlformats.org/drawingml/2006/main">
              <a:ext uri="{FF2B5EF4-FFF2-40B4-BE49-F238E27FC236}">
                <a16:creationId xmlns:a16="http://schemas.microsoft.com/office/drawing/2014/main" id="{56E4D428-D6F4-4D36-88B7-40D9514AB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1453" y="5224463"/>
            <a:ext cx="191391" cy="9525"/>
          </a:xfrm>
          <a:custGeom xmlns:a="http://schemas.openxmlformats.org/drawingml/2006/main">
            <a:pathLst>
              <a:path w="191391" h="9525">
                <a:moveTo>
                  <a:pt x="0" y="0"/>
                </a:moveTo>
                <a:lnTo>
                  <a:pt x="191391" y="171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0" name="practice_23_17">
            <a:extLst xmlns:a="http://schemas.openxmlformats.org/drawingml/2006/main">
              <a:ext uri="{FF2B5EF4-FFF2-40B4-BE49-F238E27FC236}">
                <a16:creationId xmlns:a16="http://schemas.microsoft.com/office/drawing/2014/main" id="{3E9D8B89-BB42-4F0D-ABD5-BC5E395A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2844" y="5226177"/>
            <a:ext cx="190544" cy="9525"/>
          </a:xfrm>
          <a:custGeom xmlns:a="http://schemas.openxmlformats.org/drawingml/2006/main">
            <a:pathLst>
              <a:path w="190544" h="9525">
                <a:moveTo>
                  <a:pt x="0" y="0"/>
                </a:moveTo>
                <a:lnTo>
                  <a:pt x="190544" y="514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1" name="practice_23_18">
            <a:extLst xmlns:a="http://schemas.openxmlformats.org/drawingml/2006/main">
              <a:ext uri="{FF2B5EF4-FFF2-40B4-BE49-F238E27FC236}">
                <a16:creationId xmlns:a16="http://schemas.microsoft.com/office/drawing/2014/main" id="{F2860CC7-F086-4923-93AD-20161BC91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3388" y="5231321"/>
            <a:ext cx="189327" cy="9525"/>
          </a:xfrm>
          <a:custGeom xmlns:a="http://schemas.openxmlformats.org/drawingml/2006/main">
            <a:pathLst>
              <a:path w="189327" h="9525">
                <a:moveTo>
                  <a:pt x="0" y="0"/>
                </a:moveTo>
                <a:lnTo>
                  <a:pt x="189327" y="857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2" name="practice_23_19">
            <a:extLst xmlns:a="http://schemas.openxmlformats.org/drawingml/2006/main">
              <a:ext uri="{FF2B5EF4-FFF2-40B4-BE49-F238E27FC236}">
                <a16:creationId xmlns:a16="http://schemas.microsoft.com/office/drawing/2014/main" id="{CC720CE7-C7B3-4C23-A769-99D63F33D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2715" y="5239893"/>
            <a:ext cx="187740" cy="12001"/>
          </a:xfrm>
          <a:custGeom xmlns:a="http://schemas.openxmlformats.org/drawingml/2006/main">
            <a:pathLst>
              <a:path w="187740" h="12001">
                <a:moveTo>
                  <a:pt x="0" y="0"/>
                </a:moveTo>
                <a:lnTo>
                  <a:pt x="187740" y="1200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3" name="practice_23_20">
            <a:extLst xmlns:a="http://schemas.openxmlformats.org/drawingml/2006/main">
              <a:ext uri="{FF2B5EF4-FFF2-40B4-BE49-F238E27FC236}">
                <a16:creationId xmlns:a16="http://schemas.microsoft.com/office/drawing/2014/main" id="{F9238E24-5F78-4F24-A43B-83E96D109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0455" y="5251895"/>
            <a:ext cx="185782" cy="15431"/>
          </a:xfrm>
          <a:custGeom xmlns:a="http://schemas.openxmlformats.org/drawingml/2006/main">
            <a:pathLst>
              <a:path w="185782" h="15431">
                <a:moveTo>
                  <a:pt x="0" y="0"/>
                </a:moveTo>
                <a:lnTo>
                  <a:pt x="185782" y="1543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4" name="practice_23_21">
            <a:extLst xmlns:a="http://schemas.openxmlformats.org/drawingml/2006/main">
              <a:ext uri="{FF2B5EF4-FFF2-40B4-BE49-F238E27FC236}">
                <a16:creationId xmlns:a16="http://schemas.microsoft.com/office/drawing/2014/main" id="{3024C41D-7E2F-4801-B67F-710CEB871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6236" y="5267325"/>
            <a:ext cx="183453" cy="18859"/>
          </a:xfrm>
          <a:custGeom xmlns:a="http://schemas.openxmlformats.org/drawingml/2006/main">
            <a:pathLst>
              <a:path w="183453" h="18859">
                <a:moveTo>
                  <a:pt x="0" y="0"/>
                </a:moveTo>
                <a:lnTo>
                  <a:pt x="183453" y="1885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5" name="practice_23_22">
            <a:extLst xmlns:a="http://schemas.openxmlformats.org/drawingml/2006/main">
              <a:ext uri="{FF2B5EF4-FFF2-40B4-BE49-F238E27FC236}">
                <a16:creationId xmlns:a16="http://schemas.microsoft.com/office/drawing/2014/main" id="{1D6FC2AE-4FEA-43BC-8877-F43482A5F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9689" y="5286184"/>
            <a:ext cx="180755" cy="22289"/>
          </a:xfrm>
          <a:custGeom xmlns:a="http://schemas.openxmlformats.org/drawingml/2006/main">
            <a:pathLst>
              <a:path w="180755" h="22289">
                <a:moveTo>
                  <a:pt x="0" y="0"/>
                </a:moveTo>
                <a:lnTo>
                  <a:pt x="180755" y="2228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6" name="practice_23_23">
            <a:extLst xmlns:a="http://schemas.openxmlformats.org/drawingml/2006/main">
              <a:ext uri="{FF2B5EF4-FFF2-40B4-BE49-F238E27FC236}">
                <a16:creationId xmlns:a16="http://schemas.microsoft.com/office/drawing/2014/main" id="{0FC93F35-C3A1-4883-9C06-9A65F71C3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0444" y="5308473"/>
            <a:ext cx="177685" cy="25717"/>
          </a:xfrm>
          <a:custGeom xmlns:a="http://schemas.openxmlformats.org/drawingml/2006/main">
            <a:pathLst>
              <a:path w="177685" h="25717">
                <a:moveTo>
                  <a:pt x="0" y="0"/>
                </a:moveTo>
                <a:lnTo>
                  <a:pt x="177685" y="25717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7" name="practice_23_24">
            <a:extLst xmlns:a="http://schemas.openxmlformats.org/drawingml/2006/main">
              <a:ext uri="{FF2B5EF4-FFF2-40B4-BE49-F238E27FC236}">
                <a16:creationId xmlns:a16="http://schemas.microsoft.com/office/drawing/2014/main" id="{FDC59B1E-E483-47A4-9491-088CA8DE1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8129" y="5334191"/>
            <a:ext cx="174246" cy="29147"/>
          </a:xfrm>
          <a:custGeom xmlns:a="http://schemas.openxmlformats.org/drawingml/2006/main">
            <a:pathLst>
              <a:path w="174246" h="29147">
                <a:moveTo>
                  <a:pt x="0" y="0"/>
                </a:moveTo>
                <a:lnTo>
                  <a:pt x="174246" y="29147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8" name="practice_23_25">
            <a:extLst xmlns:a="http://schemas.openxmlformats.org/drawingml/2006/main">
              <a:ext uri="{FF2B5EF4-FFF2-40B4-BE49-F238E27FC236}">
                <a16:creationId xmlns:a16="http://schemas.microsoft.com/office/drawing/2014/main" id="{07486F55-0D0F-43BC-A003-E5CDEF816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5363337"/>
            <a:ext cx="170436" cy="32575"/>
          </a:xfrm>
          <a:custGeom xmlns:a="http://schemas.openxmlformats.org/drawingml/2006/main">
            <a:pathLst>
              <a:path w="170436" h="32575">
                <a:moveTo>
                  <a:pt x="0" y="0"/>
                </a:moveTo>
                <a:lnTo>
                  <a:pt x="170436" y="3257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9" name="practice_23_26">
            <a:extLst xmlns:a="http://schemas.openxmlformats.org/drawingml/2006/main">
              <a:ext uri="{FF2B5EF4-FFF2-40B4-BE49-F238E27FC236}">
                <a16:creationId xmlns:a16="http://schemas.microsoft.com/office/drawing/2014/main" id="{FDC5D60C-714F-4D96-AB32-D4390A70E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2811" y="5395913"/>
            <a:ext cx="166255" cy="36004"/>
          </a:xfrm>
          <a:custGeom xmlns:a="http://schemas.openxmlformats.org/drawingml/2006/main">
            <a:pathLst>
              <a:path w="166255" h="36004">
                <a:moveTo>
                  <a:pt x="0" y="0"/>
                </a:moveTo>
                <a:lnTo>
                  <a:pt x="166255" y="3600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0" name="practice_23_27">
            <a:extLst xmlns:a="http://schemas.openxmlformats.org/drawingml/2006/main">
              <a:ext uri="{FF2B5EF4-FFF2-40B4-BE49-F238E27FC236}">
                <a16:creationId xmlns:a16="http://schemas.microsoft.com/office/drawing/2014/main" id="{A9C764D0-416F-4FF9-9766-684812FFD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066" y="5431917"/>
            <a:ext cx="161705" cy="39434"/>
          </a:xfrm>
          <a:custGeom xmlns:a="http://schemas.openxmlformats.org/drawingml/2006/main">
            <a:pathLst>
              <a:path w="161705" h="39434">
                <a:moveTo>
                  <a:pt x="0" y="0"/>
                </a:moveTo>
                <a:lnTo>
                  <a:pt x="161705" y="3943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1" name="practice_23_28">
            <a:extLst xmlns:a="http://schemas.openxmlformats.org/drawingml/2006/main">
              <a:ext uri="{FF2B5EF4-FFF2-40B4-BE49-F238E27FC236}">
                <a16:creationId xmlns:a16="http://schemas.microsoft.com/office/drawing/2014/main" id="{0D981900-5B73-4E32-9BB9-9AF7B8236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0771" y="5471351"/>
            <a:ext cx="156783" cy="42863"/>
          </a:xfrm>
          <a:custGeom xmlns:a="http://schemas.openxmlformats.org/drawingml/2006/main">
            <a:pathLst>
              <a:path w="156783" h="42863">
                <a:moveTo>
                  <a:pt x="0" y="0"/>
                </a:moveTo>
                <a:lnTo>
                  <a:pt x="156783" y="428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2" name="practice_23_29">
            <a:extLst xmlns:a="http://schemas.openxmlformats.org/drawingml/2006/main">
              <a:ext uri="{FF2B5EF4-FFF2-40B4-BE49-F238E27FC236}">
                <a16:creationId xmlns:a16="http://schemas.microsoft.com/office/drawing/2014/main" id="{25069668-4305-4C44-BF31-6707746AD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7554" y="5514213"/>
            <a:ext cx="151492" cy="46291"/>
          </a:xfrm>
          <a:custGeom xmlns:a="http://schemas.openxmlformats.org/drawingml/2006/main">
            <a:pathLst>
              <a:path w="151492" h="46291">
                <a:moveTo>
                  <a:pt x="0" y="0"/>
                </a:moveTo>
                <a:lnTo>
                  <a:pt x="151492" y="4629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3" name="practice_23_30">
            <a:extLst xmlns:a="http://schemas.openxmlformats.org/drawingml/2006/main">
              <a:ext uri="{FF2B5EF4-FFF2-40B4-BE49-F238E27FC236}">
                <a16:creationId xmlns:a16="http://schemas.microsoft.com/office/drawing/2014/main" id="{40EFAFAD-7483-4D23-9336-53F919F73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9045" y="5560505"/>
            <a:ext cx="145830" cy="49721"/>
          </a:xfrm>
          <a:custGeom xmlns:a="http://schemas.openxmlformats.org/drawingml/2006/main">
            <a:pathLst>
              <a:path w="145830" h="49721">
                <a:moveTo>
                  <a:pt x="0" y="0"/>
                </a:moveTo>
                <a:lnTo>
                  <a:pt x="145830" y="4972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4" name="practice_23_head">
            <a:extLst xmlns:a="http://schemas.openxmlformats.org/drawingml/2006/main">
              <a:ext uri="{FF2B5EF4-FFF2-40B4-BE49-F238E27FC236}">
                <a16:creationId xmlns:a16="http://schemas.microsoft.com/office/drawing/2014/main" id="{C846ECA1-8843-481B-9DF8-A9DEAC7B2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1441" y="5546499"/>
            <a:ext cx="93434" cy="72123"/>
          </a:xfrm>
          <a:custGeom xmlns:a="http://schemas.openxmlformats.org/drawingml/2006/main">
            <a:pathLst>
              <a:path w="93434" h="72123">
                <a:moveTo>
                  <a:pt x="93434" y="63726"/>
                </a:moveTo>
                <a:lnTo>
                  <a:pt x="24590" y="0"/>
                </a:lnTo>
                <a:lnTo>
                  <a:pt x="0" y="72123"/>
                </a:lnTo>
                <a:close/>
              </a:path>
            </a:pathLst>
          </a:custGeom>
          <a:solidFill xmlns:a="http://schemas.openxmlformats.org/drawingml/2006/main">
            <a:srgbClr val="1765A2"/>
          </a:solidFill>
          <a:ln xmlns:a="http://schemas.openxmlformats.org/drawingml/2006/main" w="0">
            <a:noFill/>
          </a:ln>
        </p:spPr>
      </p:sp>
      <p:sp>
        <p:nvSpPr>
          <p:cNvPr id="55" name="practice_24">
            <a:extLst xmlns:a="http://schemas.openxmlformats.org/drawingml/2006/main">
              <a:ext uri="{FF2B5EF4-FFF2-40B4-BE49-F238E27FC236}">
                <a16:creationId xmlns:a16="http://schemas.microsoft.com/office/drawing/2014/main" id="{B1255F45-ECF2-4725-A212-94DC0BAF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85775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65A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65A2"/>
                </a:solidFill>
                <a:latin typeface="Arial"/>
                <a:ea typeface="Arial"/>
                <a:cs typeface="Arial"/>
              </a:rPr>
              <a:t>1 · передаём имя и ссылку на функцию</a:t>
            </a:r>
          </a:p>
        </p:txBody>
      </p:sp>
      <p:sp>
        <p:nvSpPr>
          <p:cNvPr id="56" name="practice_25_1">
            <a:extLst xmlns:a="http://schemas.openxmlformats.org/drawingml/2006/main">
              <a:ext uri="{FF2B5EF4-FFF2-40B4-BE49-F238E27FC236}">
                <a16:creationId xmlns:a16="http://schemas.microsoft.com/office/drawing/2014/main" id="{B4B706EC-59BC-43CC-9481-A86068DF3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9344" y="5838825"/>
            <a:ext cx="9525" cy="108060"/>
          </a:xfrm>
          <a:custGeom xmlns:a="http://schemas.openxmlformats.org/drawingml/2006/main">
            <a:pathLst>
              <a:path w="9525" h="108060">
                <a:moveTo>
                  <a:pt x="9031" y="0"/>
                </a:moveTo>
                <a:lnTo>
                  <a:pt x="0" y="10806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7" name="practice_25_2">
            <a:extLst xmlns:a="http://schemas.openxmlformats.org/drawingml/2006/main">
              <a:ext uri="{FF2B5EF4-FFF2-40B4-BE49-F238E27FC236}">
                <a16:creationId xmlns:a16="http://schemas.microsoft.com/office/drawing/2014/main" id="{4099CE6C-51C6-4D42-866A-7ECD66528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2956" y="5946885"/>
            <a:ext cx="26388" cy="101352"/>
          </a:xfrm>
          <a:custGeom xmlns:a="http://schemas.openxmlformats.org/drawingml/2006/main">
            <a:pathLst>
              <a:path w="26388" h="101352">
                <a:moveTo>
                  <a:pt x="26388" y="0"/>
                </a:moveTo>
                <a:lnTo>
                  <a:pt x="0" y="10135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8" name="practice_25_3">
            <a:extLst xmlns:a="http://schemas.openxmlformats.org/drawingml/2006/main">
              <a:ext uri="{FF2B5EF4-FFF2-40B4-BE49-F238E27FC236}">
                <a16:creationId xmlns:a16="http://schemas.microsoft.com/office/drawing/2014/main" id="{BF919F1C-E25A-4F02-95CB-CB31D1577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0270" y="6048237"/>
            <a:ext cx="42686" cy="94731"/>
          </a:xfrm>
          <a:custGeom xmlns:a="http://schemas.openxmlformats.org/drawingml/2006/main">
            <a:pathLst>
              <a:path w="42686" h="94731">
                <a:moveTo>
                  <a:pt x="42686" y="0"/>
                </a:moveTo>
                <a:lnTo>
                  <a:pt x="0" y="9473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9" name="practice_25_4">
            <a:extLst xmlns:a="http://schemas.openxmlformats.org/drawingml/2006/main">
              <a:ext uri="{FF2B5EF4-FFF2-40B4-BE49-F238E27FC236}">
                <a16:creationId xmlns:a16="http://schemas.microsoft.com/office/drawing/2014/main" id="{86118023-AF49-4EC0-B180-356F259EB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2344" y="6142968"/>
            <a:ext cx="57926" cy="88197"/>
          </a:xfrm>
          <a:custGeom xmlns:a="http://schemas.openxmlformats.org/drawingml/2006/main">
            <a:pathLst>
              <a:path w="57926" h="88197">
                <a:moveTo>
                  <a:pt x="57926" y="0"/>
                </a:moveTo>
                <a:lnTo>
                  <a:pt x="0" y="88197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0" name="practice_25_5">
            <a:extLst xmlns:a="http://schemas.openxmlformats.org/drawingml/2006/main">
              <a:ext uri="{FF2B5EF4-FFF2-40B4-BE49-F238E27FC236}">
                <a16:creationId xmlns:a16="http://schemas.microsoft.com/office/drawing/2014/main" id="{B29795F0-AB49-48EA-9335-D27F1CBB8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236" y="6231165"/>
            <a:ext cx="72108" cy="81750"/>
          </a:xfrm>
          <a:custGeom xmlns:a="http://schemas.openxmlformats.org/drawingml/2006/main">
            <a:pathLst>
              <a:path w="72108" h="81750">
                <a:moveTo>
                  <a:pt x="72108" y="0"/>
                </a:moveTo>
                <a:lnTo>
                  <a:pt x="0" y="817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1" name="practice_25_6">
            <a:extLst xmlns:a="http://schemas.openxmlformats.org/drawingml/2006/main">
              <a:ext uri="{FF2B5EF4-FFF2-40B4-BE49-F238E27FC236}">
                <a16:creationId xmlns:a16="http://schemas.microsoft.com/office/drawing/2014/main" id="{69D6E5B5-442D-41AC-9D1D-3009CD58C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5005" y="6312914"/>
            <a:ext cx="85231" cy="75389"/>
          </a:xfrm>
          <a:custGeom xmlns:a="http://schemas.openxmlformats.org/drawingml/2006/main">
            <a:pathLst>
              <a:path w="85231" h="75389">
                <a:moveTo>
                  <a:pt x="85231" y="0"/>
                </a:moveTo>
                <a:lnTo>
                  <a:pt x="0" y="7538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2" name="practice_25_7">
            <a:extLst xmlns:a="http://schemas.openxmlformats.org/drawingml/2006/main">
              <a:ext uri="{FF2B5EF4-FFF2-40B4-BE49-F238E27FC236}">
                <a16:creationId xmlns:a16="http://schemas.microsoft.com/office/drawing/2014/main" id="{02F6EFF9-39CC-4FC8-B37D-1EA38E2DD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709" y="6388303"/>
            <a:ext cx="97296" cy="69115"/>
          </a:xfrm>
          <a:custGeom xmlns:a="http://schemas.openxmlformats.org/drawingml/2006/main">
            <a:pathLst>
              <a:path w="97296" h="69115">
                <a:moveTo>
                  <a:pt x="97296" y="0"/>
                </a:moveTo>
                <a:lnTo>
                  <a:pt x="0" y="6911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3" name="practice_25_8">
            <a:extLst xmlns:a="http://schemas.openxmlformats.org/drawingml/2006/main">
              <a:ext uri="{FF2B5EF4-FFF2-40B4-BE49-F238E27FC236}">
                <a16:creationId xmlns:a16="http://schemas.microsoft.com/office/drawing/2014/main" id="{B6128FB9-54DE-449F-93BC-87A40D4AC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9406" y="6457418"/>
            <a:ext cx="108303" cy="62928"/>
          </a:xfrm>
          <a:custGeom xmlns:a="http://schemas.openxmlformats.org/drawingml/2006/main">
            <a:pathLst>
              <a:path w="108303" h="62928">
                <a:moveTo>
                  <a:pt x="108303" y="0"/>
                </a:moveTo>
                <a:lnTo>
                  <a:pt x="0" y="6292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4" name="practice_25_9">
            <a:extLst xmlns:a="http://schemas.openxmlformats.org/drawingml/2006/main">
              <a:ext uri="{FF2B5EF4-FFF2-40B4-BE49-F238E27FC236}">
                <a16:creationId xmlns:a16="http://schemas.microsoft.com/office/drawing/2014/main" id="{E9D2C48D-7EC5-4831-8E09-CD2028069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1155" y="6520347"/>
            <a:ext cx="118251" cy="56828"/>
          </a:xfrm>
          <a:custGeom xmlns:a="http://schemas.openxmlformats.org/drawingml/2006/main">
            <a:pathLst>
              <a:path w="118251" h="56828">
                <a:moveTo>
                  <a:pt x="118251" y="0"/>
                </a:moveTo>
                <a:lnTo>
                  <a:pt x="0" y="5682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5" name="practice_25_10">
            <a:extLst xmlns:a="http://schemas.openxmlformats.org/drawingml/2006/main">
              <a:ext uri="{FF2B5EF4-FFF2-40B4-BE49-F238E27FC236}">
                <a16:creationId xmlns:a16="http://schemas.microsoft.com/office/drawing/2014/main" id="{6D65B20A-66DB-4811-800E-91738AB11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4014" y="6577174"/>
            <a:ext cx="127141" cy="50814"/>
          </a:xfrm>
          <a:custGeom xmlns:a="http://schemas.openxmlformats.org/drawingml/2006/main">
            <a:pathLst>
              <a:path w="127141" h="50814">
                <a:moveTo>
                  <a:pt x="127141" y="0"/>
                </a:moveTo>
                <a:lnTo>
                  <a:pt x="0" y="5081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6" name="practice_25_11">
            <a:extLst xmlns:a="http://schemas.openxmlformats.org/drawingml/2006/main">
              <a:ext uri="{FF2B5EF4-FFF2-40B4-BE49-F238E27FC236}">
                <a16:creationId xmlns:a16="http://schemas.microsoft.com/office/drawing/2014/main" id="{F1AC92CD-62F3-4804-9E05-18AD6F91A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9041" y="6627989"/>
            <a:ext cx="134973" cy="44888"/>
          </a:xfrm>
          <a:custGeom xmlns:a="http://schemas.openxmlformats.org/drawingml/2006/main">
            <a:pathLst>
              <a:path w="134973" h="44888">
                <a:moveTo>
                  <a:pt x="134973" y="0"/>
                </a:moveTo>
                <a:lnTo>
                  <a:pt x="0" y="4488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7" name="practice_25_12">
            <a:extLst xmlns:a="http://schemas.openxmlformats.org/drawingml/2006/main">
              <a:ext uri="{FF2B5EF4-FFF2-40B4-BE49-F238E27FC236}">
                <a16:creationId xmlns:a16="http://schemas.microsoft.com/office/drawing/2014/main" id="{A5FD8D62-B62E-4104-A45A-5848182B8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7295" y="6672877"/>
            <a:ext cx="141746" cy="39048"/>
          </a:xfrm>
          <a:custGeom xmlns:a="http://schemas.openxmlformats.org/drawingml/2006/main">
            <a:pathLst>
              <a:path w="141746" h="39048">
                <a:moveTo>
                  <a:pt x="141746" y="0"/>
                </a:moveTo>
                <a:lnTo>
                  <a:pt x="0" y="3904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8" name="practice_25_13">
            <a:extLst xmlns:a="http://schemas.openxmlformats.org/drawingml/2006/main">
              <a:ext uri="{FF2B5EF4-FFF2-40B4-BE49-F238E27FC236}">
                <a16:creationId xmlns:a16="http://schemas.microsoft.com/office/drawing/2014/main" id="{33DBBBA8-5EAD-4E45-BA7B-412189596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9834" y="6711925"/>
            <a:ext cx="147461" cy="33295"/>
          </a:xfrm>
          <a:custGeom xmlns:a="http://schemas.openxmlformats.org/drawingml/2006/main">
            <a:pathLst>
              <a:path w="147461" h="33295">
                <a:moveTo>
                  <a:pt x="147461" y="0"/>
                </a:moveTo>
                <a:lnTo>
                  <a:pt x="0" y="3329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9" name="practice_25_14">
            <a:extLst xmlns:a="http://schemas.openxmlformats.org/drawingml/2006/main">
              <a:ext uri="{FF2B5EF4-FFF2-40B4-BE49-F238E27FC236}">
                <a16:creationId xmlns:a16="http://schemas.microsoft.com/office/drawing/2014/main" id="{DE88C15A-9C70-4773-9535-A37247720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716" y="6745219"/>
            <a:ext cx="152118" cy="27628"/>
          </a:xfrm>
          <a:custGeom xmlns:a="http://schemas.openxmlformats.org/drawingml/2006/main">
            <a:pathLst>
              <a:path w="152118" h="27628">
                <a:moveTo>
                  <a:pt x="152118" y="0"/>
                </a:moveTo>
                <a:lnTo>
                  <a:pt x="0" y="2762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0" name="practice_25_15">
            <a:extLst xmlns:a="http://schemas.openxmlformats.org/drawingml/2006/main">
              <a:ext uri="{FF2B5EF4-FFF2-40B4-BE49-F238E27FC236}">
                <a16:creationId xmlns:a16="http://schemas.microsoft.com/office/drawing/2014/main" id="{4AB4DD65-C7B2-433E-8101-AA4C1CF28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772848"/>
            <a:ext cx="155716" cy="22049"/>
          </a:xfrm>
          <a:custGeom xmlns:a="http://schemas.openxmlformats.org/drawingml/2006/main">
            <a:pathLst>
              <a:path w="155716" h="22049">
                <a:moveTo>
                  <a:pt x="155716" y="0"/>
                </a:moveTo>
                <a:lnTo>
                  <a:pt x="0" y="2204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1" name="practice_25_16">
            <a:extLst xmlns:a="http://schemas.openxmlformats.org/drawingml/2006/main">
              <a:ext uri="{FF2B5EF4-FFF2-40B4-BE49-F238E27FC236}">
                <a16:creationId xmlns:a16="http://schemas.microsoft.com/office/drawing/2014/main" id="{B5EA6F91-66CE-4C64-85FB-6F7C2E66F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744" y="6794897"/>
            <a:ext cx="158256" cy="16556"/>
          </a:xfrm>
          <a:custGeom xmlns:a="http://schemas.openxmlformats.org/drawingml/2006/main">
            <a:pathLst>
              <a:path w="158256" h="16556">
                <a:moveTo>
                  <a:pt x="158256" y="0"/>
                </a:moveTo>
                <a:lnTo>
                  <a:pt x="0" y="16556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2" name="practice_25_17">
            <a:extLst xmlns:a="http://schemas.openxmlformats.org/drawingml/2006/main">
              <a:ext uri="{FF2B5EF4-FFF2-40B4-BE49-F238E27FC236}">
                <a16:creationId xmlns:a16="http://schemas.microsoft.com/office/drawing/2014/main" id="{1EDF38C3-6D16-4BDC-AD4C-5FE30D9C1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4006" y="6811453"/>
            <a:ext cx="159738" cy="11150"/>
          </a:xfrm>
          <a:custGeom xmlns:a="http://schemas.openxmlformats.org/drawingml/2006/main">
            <a:pathLst>
              <a:path w="159738" h="11150">
                <a:moveTo>
                  <a:pt x="159738" y="0"/>
                </a:moveTo>
                <a:lnTo>
                  <a:pt x="0" y="111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3" name="practice_25_18">
            <a:extLst xmlns:a="http://schemas.openxmlformats.org/drawingml/2006/main">
              <a:ext uri="{FF2B5EF4-FFF2-40B4-BE49-F238E27FC236}">
                <a16:creationId xmlns:a16="http://schemas.microsoft.com/office/drawing/2014/main" id="{9EE4CE7F-7168-4666-838C-D4A15969B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3845" y="6822603"/>
            <a:ext cx="160161" cy="9525"/>
          </a:xfrm>
          <a:custGeom xmlns:a="http://schemas.openxmlformats.org/drawingml/2006/main">
            <a:pathLst>
              <a:path w="160161" h="9525">
                <a:moveTo>
                  <a:pt x="160161" y="0"/>
                </a:moveTo>
                <a:lnTo>
                  <a:pt x="0" y="583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4" name="practice_25_19">
            <a:extLst xmlns:a="http://schemas.openxmlformats.org/drawingml/2006/main">
              <a:ext uri="{FF2B5EF4-FFF2-40B4-BE49-F238E27FC236}">
                <a16:creationId xmlns:a16="http://schemas.microsoft.com/office/drawing/2014/main" id="{C17E3362-7242-41A0-921D-8F436A9B9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4319" y="6828434"/>
            <a:ext cx="159526" cy="9525"/>
          </a:xfrm>
          <a:custGeom xmlns:a="http://schemas.openxmlformats.org/drawingml/2006/main">
            <a:pathLst>
              <a:path w="159526" h="9525">
                <a:moveTo>
                  <a:pt x="159526" y="0"/>
                </a:moveTo>
                <a:lnTo>
                  <a:pt x="0" y="59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5" name="practice_25_20">
            <a:extLst xmlns:a="http://schemas.openxmlformats.org/drawingml/2006/main">
              <a:ext uri="{FF2B5EF4-FFF2-40B4-BE49-F238E27FC236}">
                <a16:creationId xmlns:a16="http://schemas.microsoft.com/office/drawing/2014/main" id="{2D32017A-377D-4346-855C-F518110E4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6486" y="6824486"/>
            <a:ext cx="157833" cy="9525"/>
          </a:xfrm>
          <a:custGeom xmlns:a="http://schemas.openxmlformats.org/drawingml/2006/main">
            <a:pathLst>
              <a:path w="157833" h="9525">
                <a:moveTo>
                  <a:pt x="157833" y="4547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6" name="practice_25_21">
            <a:extLst xmlns:a="http://schemas.openxmlformats.org/drawingml/2006/main">
              <a:ext uri="{FF2B5EF4-FFF2-40B4-BE49-F238E27FC236}">
                <a16:creationId xmlns:a16="http://schemas.microsoft.com/office/drawing/2014/main" id="{ABE30DF3-32BA-4563-B9B7-CC8CB7108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1405" y="6814880"/>
            <a:ext cx="155081" cy="9606"/>
          </a:xfrm>
          <a:custGeom xmlns:a="http://schemas.openxmlformats.org/drawingml/2006/main">
            <a:pathLst>
              <a:path w="155081" h="9606">
                <a:moveTo>
                  <a:pt x="155081" y="9606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7" name="practice_25_22">
            <a:extLst xmlns:a="http://schemas.openxmlformats.org/drawingml/2006/main">
              <a:ext uri="{FF2B5EF4-FFF2-40B4-BE49-F238E27FC236}">
                <a16:creationId xmlns:a16="http://schemas.microsoft.com/office/drawing/2014/main" id="{3D986D30-9D79-4100-A507-94EAB962B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134" y="6800302"/>
            <a:ext cx="151271" cy="14578"/>
          </a:xfrm>
          <a:custGeom xmlns:a="http://schemas.openxmlformats.org/drawingml/2006/main">
            <a:pathLst>
              <a:path w="151271" h="14578">
                <a:moveTo>
                  <a:pt x="151271" y="14578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8" name="practice_25_23">
            <a:extLst xmlns:a="http://schemas.openxmlformats.org/drawingml/2006/main">
              <a:ext uri="{FF2B5EF4-FFF2-40B4-BE49-F238E27FC236}">
                <a16:creationId xmlns:a16="http://schemas.microsoft.com/office/drawing/2014/main" id="{BB767EF4-CD37-4FB3-A193-854B77BB3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3731" y="6780839"/>
            <a:ext cx="146403" cy="19463"/>
          </a:xfrm>
          <a:custGeom xmlns:a="http://schemas.openxmlformats.org/drawingml/2006/main">
            <a:pathLst>
              <a:path w="146403" h="19463">
                <a:moveTo>
                  <a:pt x="146403" y="19463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9" name="practice_25_24">
            <a:extLst xmlns:a="http://schemas.openxmlformats.org/drawingml/2006/main">
              <a:ext uri="{FF2B5EF4-FFF2-40B4-BE49-F238E27FC236}">
                <a16:creationId xmlns:a16="http://schemas.microsoft.com/office/drawing/2014/main" id="{06295593-2785-423C-B36D-D00C521F3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3255" y="6756578"/>
            <a:ext cx="140476" cy="24262"/>
          </a:xfrm>
          <a:custGeom xmlns:a="http://schemas.openxmlformats.org/drawingml/2006/main">
            <a:pathLst>
              <a:path w="140476" h="24262">
                <a:moveTo>
                  <a:pt x="140476" y="24262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0" name="practice_25_25">
            <a:extLst xmlns:a="http://schemas.openxmlformats.org/drawingml/2006/main">
              <a:ext uri="{FF2B5EF4-FFF2-40B4-BE49-F238E27FC236}">
                <a16:creationId xmlns:a16="http://schemas.microsoft.com/office/drawing/2014/main" id="{045289D1-8ABA-4885-88B9-85092973A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9764" y="6727605"/>
            <a:ext cx="133491" cy="28973"/>
          </a:xfrm>
          <a:custGeom xmlns:a="http://schemas.openxmlformats.org/drawingml/2006/main">
            <a:pathLst>
              <a:path w="133491" h="28973">
                <a:moveTo>
                  <a:pt x="133491" y="28973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1" name="practice_25_26">
            <a:extLst xmlns:a="http://schemas.openxmlformats.org/drawingml/2006/main">
              <a:ext uri="{FF2B5EF4-FFF2-40B4-BE49-F238E27FC236}">
                <a16:creationId xmlns:a16="http://schemas.microsoft.com/office/drawing/2014/main" id="{2748F6E2-4E2B-4F21-9240-E8599BB96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316" y="6694006"/>
            <a:ext cx="125448" cy="33598"/>
          </a:xfrm>
          <a:custGeom xmlns:a="http://schemas.openxmlformats.org/drawingml/2006/main">
            <a:pathLst>
              <a:path w="125448" h="33598">
                <a:moveTo>
                  <a:pt x="125448" y="33598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2" name="practice_25_27">
            <a:extLst xmlns:a="http://schemas.openxmlformats.org/drawingml/2006/main">
              <a:ext uri="{FF2B5EF4-FFF2-40B4-BE49-F238E27FC236}">
                <a16:creationId xmlns:a16="http://schemas.microsoft.com/office/drawing/2014/main" id="{76678E6D-2CDB-4678-81BD-135B3783E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6655870"/>
            <a:ext cx="116346" cy="38136"/>
          </a:xfrm>
          <a:custGeom xmlns:a="http://schemas.openxmlformats.org/drawingml/2006/main">
            <a:pathLst>
              <a:path w="116346" h="38136">
                <a:moveTo>
                  <a:pt x="116346" y="38136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3" name="practice_25_28">
            <a:extLst xmlns:a="http://schemas.openxmlformats.org/drawingml/2006/main">
              <a:ext uri="{FF2B5EF4-FFF2-40B4-BE49-F238E27FC236}">
                <a16:creationId xmlns:a16="http://schemas.microsoft.com/office/drawing/2014/main" id="{0DCDF08A-AF95-425F-95A7-F92BFB2C1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1784" y="6613282"/>
            <a:ext cx="106186" cy="42588"/>
          </a:xfrm>
          <a:custGeom xmlns:a="http://schemas.openxmlformats.org/drawingml/2006/main">
            <a:pathLst>
              <a:path w="106186" h="42588">
                <a:moveTo>
                  <a:pt x="106186" y="42588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4" name="practice_25_29">
            <a:extLst xmlns:a="http://schemas.openxmlformats.org/drawingml/2006/main">
              <a:ext uri="{FF2B5EF4-FFF2-40B4-BE49-F238E27FC236}">
                <a16:creationId xmlns:a16="http://schemas.microsoft.com/office/drawing/2014/main" id="{73703B72-F062-4E5B-B7CB-C27DE5C15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6816" y="6566330"/>
            <a:ext cx="94968" cy="46952"/>
          </a:xfrm>
          <a:custGeom xmlns:a="http://schemas.openxmlformats.org/drawingml/2006/main">
            <a:pathLst>
              <a:path w="94968" h="46952">
                <a:moveTo>
                  <a:pt x="94968" y="46952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5" name="practice_25_30">
            <a:extLst xmlns:a="http://schemas.openxmlformats.org/drawingml/2006/main">
              <a:ext uri="{FF2B5EF4-FFF2-40B4-BE49-F238E27FC236}">
                <a16:creationId xmlns:a16="http://schemas.microsoft.com/office/drawing/2014/main" id="{51AF196B-4044-4A7B-A608-5A0BB2156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515100"/>
            <a:ext cx="82691" cy="51230"/>
          </a:xfrm>
          <a:custGeom xmlns:a="http://schemas.openxmlformats.org/drawingml/2006/main">
            <a:pathLst>
              <a:path w="82691" h="51230">
                <a:moveTo>
                  <a:pt x="82691" y="5123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6" name="practice_25_head">
            <a:extLst xmlns:a="http://schemas.openxmlformats.org/drawingml/2006/main">
              <a:ext uri="{FF2B5EF4-FFF2-40B4-BE49-F238E27FC236}">
                <a16:creationId xmlns:a16="http://schemas.microsoft.com/office/drawing/2014/main" id="{7830E260-E60A-43D0-870A-6C082D98D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515100"/>
            <a:ext cx="92939" cy="77535"/>
          </a:xfrm>
          <a:custGeom xmlns:a="http://schemas.openxmlformats.org/drawingml/2006/main">
            <a:pathLst>
              <a:path w="92939" h="77535">
                <a:moveTo>
                  <a:pt x="0" y="0"/>
                </a:moveTo>
                <a:lnTo>
                  <a:pt x="52808" y="77535"/>
                </a:lnTo>
                <a:lnTo>
                  <a:pt x="92939" y="12759"/>
                </a:lnTo>
                <a:close/>
              </a:path>
            </a:pathLst>
          </a:custGeom>
          <a:solidFill xmlns:a="http://schemas.openxmlformats.org/drawingml/2006/main">
            <a:srgbClr val="1765A2"/>
          </a:solidFill>
          <a:ln xmlns:a="http://schemas.openxmlformats.org/drawingml/2006/main" w="0">
            <a:noFill/>
          </a:ln>
        </p:spPr>
      </p:sp>
      <p:sp>
        <p:nvSpPr>
          <p:cNvPr id="87" name="practice_26">
            <a:extLst xmlns:a="http://schemas.openxmlformats.org/drawingml/2006/main">
              <a:ext uri="{FF2B5EF4-FFF2-40B4-BE49-F238E27FC236}">
                <a16:creationId xmlns:a16="http://schemas.microsoft.com/office/drawing/2014/main" id="{77095FBC-A999-49B5-90C0-66E6C0D0F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9056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65A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65A2"/>
                </a:solidFill>
                <a:latin typeface="Arial"/>
                <a:ea typeface="Arial"/>
                <a:cs typeface="Arial"/>
              </a:rPr>
              <a:t>2 · каталог хранит ссылку на infer</a:t>
            </a:r>
          </a:p>
        </p:txBody>
      </p:sp>
      <p:sp>
        <p:nvSpPr>
          <p:cNvPr id="88" name="practice_27">
            <a:extLst xmlns:a="http://schemas.openxmlformats.org/drawingml/2006/main">
              <a:ext uri="{FF2B5EF4-FFF2-40B4-BE49-F238E27FC236}">
                <a16:creationId xmlns:a16="http://schemas.microsoft.com/office/drawing/2014/main" id="{237B4E7B-F5EB-45F5-A1E9-82F3BF2E1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9057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Регистрация НЕ вызывает upper. Она делает функцию доступной для будущих запросов.</a:t>
            </a:r>
          </a:p>
        </p:txBody>
      </p:sp>
      <p:sp>
        <p:nvSpPr>
          <p:cNvPr id="89" name="practice_28">
            <a:extLst xmlns:a="http://schemas.openxmlformats.org/drawingml/2006/main">
              <a:ext uri="{FF2B5EF4-FFF2-40B4-BE49-F238E27FC236}">
                <a16:creationId xmlns:a16="http://schemas.microsoft.com/office/drawing/2014/main" id="{7F215670-47C2-4BBC-A435-19CC68753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21536446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4" name="practice_0">
            <a:extLst xmlns:a="http://schemas.openxmlformats.org/drawingml/2006/main">
              <a:ext uri="{FF2B5EF4-FFF2-40B4-BE49-F238E27FC236}">
                <a16:creationId xmlns:a16="http://schemas.microsoft.com/office/drawing/2014/main" id="{3F1896FB-38AC-4CDE-BBD1-25983C2E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По каким файлам проходит запрос?</a:t>
            </a:r>
          </a:p>
        </p:txBody>
      </p:sp>
      <p:sp>
        <p:nvSpPr>
          <p:cNvPr id="2" name="file0">
            <a:extLst xmlns:a="http://schemas.openxmlformats.org/drawingml/2006/main">
              <a:ext uri="{FF2B5EF4-FFF2-40B4-BE49-F238E27FC236}">
                <a16:creationId xmlns:a16="http://schemas.microsoft.com/office/drawing/2014/main" id="{9B3F2BC8-81C8-4278-9B42-2066CD5E7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52400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E7F347B6-EFBE-4CE2-90AD-601F5D281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6687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run_client.py</a:t>
            </a:r>
          </a:p>
        </p:txBody>
      </p:sp>
      <p:sp>
        <p:nvSpPr>
          <p:cNvPr id="4" name="file1">
            <a:extLst xmlns:a="http://schemas.openxmlformats.org/drawingml/2006/main">
              <a:ext uri="{FF2B5EF4-FFF2-40B4-BE49-F238E27FC236}">
                <a16:creationId xmlns:a16="http://schemas.microsoft.com/office/drawing/2014/main" id="{0E0B4F09-5237-46F6-A0A5-E6E3FE0B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52400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C0600C1B-D271-4F6C-B287-1618DF7A8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66687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client.py</a:t>
            </a:r>
          </a:p>
        </p:txBody>
      </p:sp>
      <p:sp>
        <p:nvSpPr>
          <p:cNvPr id="6" name="file2">
            <a:extLst xmlns:a="http://schemas.openxmlformats.org/drawingml/2006/main">
              <a:ext uri="{FF2B5EF4-FFF2-40B4-BE49-F238E27FC236}">
                <a16:creationId xmlns:a16="http://schemas.microsoft.com/office/drawing/2014/main" id="{256D8685-9A22-4A3F-83CF-C5356DABC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66725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1C23C9DA-4C50-4FDF-BC32-74CF10C13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81012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models.py</a:t>
            </a:r>
          </a:p>
        </p:txBody>
      </p:sp>
      <p:sp>
        <p:nvSpPr>
          <p:cNvPr id="8" name="file3">
            <a:extLst xmlns:a="http://schemas.openxmlformats.org/drawingml/2006/main">
              <a:ext uri="{FF2B5EF4-FFF2-40B4-BE49-F238E27FC236}">
                <a16:creationId xmlns:a16="http://schemas.microsoft.com/office/drawing/2014/main" id="{475FE422-6D4A-408E-B394-253AC8F1D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66725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9" name="practice_8">
            <a:extLst xmlns:a="http://schemas.openxmlformats.org/drawingml/2006/main">
              <a:ext uri="{FF2B5EF4-FFF2-40B4-BE49-F238E27FC236}">
                <a16:creationId xmlns:a16="http://schemas.microsoft.com/office/drawing/2014/main" id="{90904E48-1373-46EF-8CA0-DC6540335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81012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catalog.py</a:t>
            </a:r>
          </a:p>
        </p:txBody>
      </p:sp>
      <p:sp>
        <p:nvSpPr>
          <p:cNvPr id="10" name="main">
            <a:extLst xmlns:a="http://schemas.openxmlformats.org/drawingml/2006/main">
              <a:ext uri="{FF2B5EF4-FFF2-40B4-BE49-F238E27FC236}">
                <a16:creationId xmlns:a16="http://schemas.microsoft.com/office/drawing/2014/main" id="{72141F48-3F34-463A-A2C9-8951D80AB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333625"/>
            <a:ext cx="2286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1" name="practice_10">
            <a:extLst xmlns:a="http://schemas.openxmlformats.org/drawingml/2006/main">
              <a:ext uri="{FF2B5EF4-FFF2-40B4-BE49-F238E27FC236}">
                <a16:creationId xmlns:a16="http://schemas.microsoft.com/office/drawing/2014/main" id="{58A69F4A-B36E-4E8E-98F7-8CF5664CA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098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main()</a:t>
            </a:r>
          </a:p>
        </p:txBody>
      </p:sp>
      <p:sp>
        <p:nvSpPr>
          <p:cNvPr id="12" name="run">
            <a:extLst xmlns:a="http://schemas.openxmlformats.org/drawingml/2006/main">
              <a:ext uri="{FF2B5EF4-FFF2-40B4-BE49-F238E27FC236}">
                <a16:creationId xmlns:a16="http://schemas.microsoft.com/office/drawing/2014/main" id="{5F9A5842-3116-4E1D-8F2F-340D8C68B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333625"/>
            <a:ext cx="2286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3" name="practice_12">
            <a:extLst xmlns:a="http://schemas.openxmlformats.org/drawingml/2006/main">
              <a:ext uri="{FF2B5EF4-FFF2-40B4-BE49-F238E27FC236}">
                <a16:creationId xmlns:a16="http://schemas.microsoft.com/office/drawing/2014/main" id="{7D011024-FDF4-4E65-BB3D-8085BB703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4098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run()</a:t>
            </a:r>
          </a:p>
        </p:txBody>
      </p:sp>
      <p:sp>
        <p:nvSpPr>
          <p:cNvPr id="14" name="execute">
            <a:extLst xmlns:a="http://schemas.openxmlformats.org/drawingml/2006/main">
              <a:ext uri="{FF2B5EF4-FFF2-40B4-BE49-F238E27FC236}">
                <a16:creationId xmlns:a16="http://schemas.microsoft.com/office/drawing/2014/main" id="{A7A681CB-8DE2-4465-B5CB-0D7544158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3286125"/>
            <a:ext cx="2714625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5" name="practice_14">
            <a:extLst xmlns:a="http://schemas.openxmlformats.org/drawingml/2006/main">
              <a:ext uri="{FF2B5EF4-FFF2-40B4-BE49-F238E27FC236}">
                <a16:creationId xmlns:a16="http://schemas.microsoft.com/office/drawing/2014/main" id="{552C89D7-EE69-42D7-A173-0DF976CC9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362325"/>
            <a:ext cx="2524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execute(JOB)</a:t>
            </a:r>
          </a:p>
        </p:txBody>
      </p:sp>
      <p:sp>
        <p:nvSpPr>
          <p:cNvPr id="16" name="setup">
            <a:extLst xmlns:a="http://schemas.openxmlformats.org/drawingml/2006/main">
              <a:ext uri="{FF2B5EF4-FFF2-40B4-BE49-F238E27FC236}">
                <a16:creationId xmlns:a16="http://schemas.microsoft.com/office/drawing/2014/main" id="{5FBA50E1-831F-4724-AD6A-776839D90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381625"/>
            <a:ext cx="2286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7" name="practice_16">
            <a:extLst xmlns:a="http://schemas.openxmlformats.org/drawingml/2006/main">
              <a:ext uri="{FF2B5EF4-FFF2-40B4-BE49-F238E27FC236}">
                <a16:creationId xmlns:a16="http://schemas.microsoft.com/office/drawing/2014/main" id="{EC3273D4-D1EF-4D9B-B7A3-935400B22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578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setup()</a:t>
            </a:r>
          </a:p>
        </p:txBody>
      </p:sp>
      <p:sp>
        <p:nvSpPr>
          <p:cNvPr id="18" name="handler">
            <a:extLst xmlns:a="http://schemas.openxmlformats.org/drawingml/2006/main">
              <a:ext uri="{FF2B5EF4-FFF2-40B4-BE49-F238E27FC236}">
                <a16:creationId xmlns:a16="http://schemas.microsoft.com/office/drawing/2014/main" id="{280F3F90-1252-4155-AD8B-8A71174AF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6286500"/>
            <a:ext cx="27622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9" name="practice_18">
            <a:extLst xmlns:a="http://schemas.openxmlformats.org/drawingml/2006/main">
              <a:ext uri="{FF2B5EF4-FFF2-40B4-BE49-F238E27FC236}">
                <a16:creationId xmlns:a16="http://schemas.microsoft.com/office/drawing/2014/main" id="{0B04AE9D-785B-408D-B9A1-771AEBDE3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6362700"/>
            <a:ext cx="2571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upper(text)</a:t>
            </a:r>
          </a:p>
        </p:txBody>
      </p:sp>
      <p:sp>
        <p:nvSpPr>
          <p:cNvPr id="20" name="register">
            <a:extLst xmlns:a="http://schemas.openxmlformats.org/drawingml/2006/main">
              <a:ext uri="{FF2B5EF4-FFF2-40B4-BE49-F238E27FC236}">
                <a16:creationId xmlns:a16="http://schemas.microsoft.com/office/drawing/2014/main" id="{4A640C8E-CEDD-4493-AEE8-F54DC0381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5381625"/>
            <a:ext cx="2714625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21" name="practice_20">
            <a:extLst xmlns:a="http://schemas.openxmlformats.org/drawingml/2006/main">
              <a:ext uri="{FF2B5EF4-FFF2-40B4-BE49-F238E27FC236}">
                <a16:creationId xmlns:a16="http://schemas.microsoft.com/office/drawing/2014/main" id="{D2D5B812-B604-4A6C-A8B7-FB5A74B80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5457825"/>
            <a:ext cx="2524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register_model(...)</a:t>
            </a:r>
          </a:p>
        </p:txBody>
      </p:sp>
      <p:sp>
        <p:nvSpPr>
          <p:cNvPr id="22" name="launch">
            <a:extLst xmlns:a="http://schemas.openxmlformats.org/drawingml/2006/main">
              <a:ext uri="{FF2B5EF4-FFF2-40B4-BE49-F238E27FC236}">
                <a16:creationId xmlns:a16="http://schemas.microsoft.com/office/drawing/2014/main" id="{CFC40AB4-BC8B-497C-9C83-EF778E4EF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86500"/>
            <a:ext cx="2714625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23" name="practice_22">
            <a:extLst xmlns:a="http://schemas.openxmlformats.org/drawingml/2006/main">
              <a:ext uri="{FF2B5EF4-FFF2-40B4-BE49-F238E27FC236}">
                <a16:creationId xmlns:a16="http://schemas.microsoft.com/office/drawing/2014/main" id="{B53C3C16-45EC-46E6-BC2D-8CCEE6734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2524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run_inference(...)</a:t>
            </a:r>
          </a:p>
        </p:txBody>
      </p:sp>
      <p:sp>
        <p:nvSpPr>
          <p:cNvPr id="24" name="practice_23_1">
            <a:extLst xmlns:a="http://schemas.openxmlformats.org/drawingml/2006/main">
              <a:ext uri="{FF2B5EF4-FFF2-40B4-BE49-F238E27FC236}">
                <a16:creationId xmlns:a16="http://schemas.microsoft.com/office/drawing/2014/main" id="{173C1497-6E86-4E59-B9F2-1A809D91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54125" y="3514725"/>
            <a:ext cx="87471" cy="9779"/>
          </a:xfrm>
          <a:custGeom xmlns:a="http://schemas.openxmlformats.org/drawingml/2006/main">
            <a:pathLst>
              <a:path w="87471" h="9779">
                <a:moveTo>
                  <a:pt x="0" y="0"/>
                </a:moveTo>
                <a:lnTo>
                  <a:pt x="87471" y="977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5" name="practice_23_2">
            <a:extLst xmlns:a="http://schemas.openxmlformats.org/drawingml/2006/main">
              <a:ext uri="{FF2B5EF4-FFF2-40B4-BE49-F238E27FC236}">
                <a16:creationId xmlns:a16="http://schemas.microsoft.com/office/drawing/2014/main" id="{2182062F-2282-413A-A68A-CB64822DB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41596" y="3524504"/>
            <a:ext cx="81439" cy="28448"/>
          </a:xfrm>
          <a:custGeom xmlns:a="http://schemas.openxmlformats.org/drawingml/2006/main">
            <a:pathLst>
              <a:path w="81439" h="28448">
                <a:moveTo>
                  <a:pt x="0" y="0"/>
                </a:moveTo>
                <a:lnTo>
                  <a:pt x="81439" y="2844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6" name="practice_23_3">
            <a:extLst xmlns:a="http://schemas.openxmlformats.org/drawingml/2006/main">
              <a:ext uri="{FF2B5EF4-FFF2-40B4-BE49-F238E27FC236}">
                <a16:creationId xmlns:a16="http://schemas.microsoft.com/office/drawing/2014/main" id="{D8B8A5CF-20C2-4AF2-A524-ABCF281A2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23035" y="3552952"/>
            <a:ext cx="75406" cy="45784"/>
          </a:xfrm>
          <a:custGeom xmlns:a="http://schemas.openxmlformats.org/drawingml/2006/main">
            <a:pathLst>
              <a:path w="75406" h="45784">
                <a:moveTo>
                  <a:pt x="0" y="0"/>
                </a:moveTo>
                <a:lnTo>
                  <a:pt x="75406" y="4578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7" name="practice_23_4">
            <a:extLst xmlns:a="http://schemas.openxmlformats.org/drawingml/2006/main">
              <a:ext uri="{FF2B5EF4-FFF2-40B4-BE49-F238E27FC236}">
                <a16:creationId xmlns:a16="http://schemas.microsoft.com/office/drawing/2014/main" id="{DAD4DE3F-71FC-4FB9-A63E-F3794883A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8441" y="3598736"/>
            <a:ext cx="69374" cy="61785"/>
          </a:xfrm>
          <a:custGeom xmlns:a="http://schemas.openxmlformats.org/drawingml/2006/main">
            <a:pathLst>
              <a:path w="69374" h="61785">
                <a:moveTo>
                  <a:pt x="0" y="0"/>
                </a:moveTo>
                <a:lnTo>
                  <a:pt x="69374" y="6178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8" name="practice_23_5">
            <a:extLst xmlns:a="http://schemas.openxmlformats.org/drawingml/2006/main">
              <a:ext uri="{FF2B5EF4-FFF2-40B4-BE49-F238E27FC236}">
                <a16:creationId xmlns:a16="http://schemas.microsoft.com/office/drawing/2014/main" id="{6B586E93-70DB-4AA1-A166-7A3FB139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67815" y="3660521"/>
            <a:ext cx="63341" cy="76454"/>
          </a:xfrm>
          <a:custGeom xmlns:a="http://schemas.openxmlformats.org/drawingml/2006/main">
            <a:pathLst>
              <a:path w="63341" h="76454">
                <a:moveTo>
                  <a:pt x="0" y="0"/>
                </a:moveTo>
                <a:lnTo>
                  <a:pt x="63341" y="7645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9" name="practice_23_6">
            <a:extLst xmlns:a="http://schemas.openxmlformats.org/drawingml/2006/main">
              <a:ext uri="{FF2B5EF4-FFF2-40B4-BE49-F238E27FC236}">
                <a16:creationId xmlns:a16="http://schemas.microsoft.com/office/drawing/2014/main" id="{9D72A9E1-B64F-4908-B324-F1CBE5672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31156" y="3736975"/>
            <a:ext cx="57309" cy="89789"/>
          </a:xfrm>
          <a:custGeom xmlns:a="http://schemas.openxmlformats.org/drawingml/2006/main">
            <a:pathLst>
              <a:path w="57309" h="89789">
                <a:moveTo>
                  <a:pt x="0" y="0"/>
                </a:moveTo>
                <a:lnTo>
                  <a:pt x="57309" y="8978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0" name="practice_23_7">
            <a:extLst xmlns:a="http://schemas.openxmlformats.org/drawingml/2006/main">
              <a:ext uri="{FF2B5EF4-FFF2-40B4-BE49-F238E27FC236}">
                <a16:creationId xmlns:a16="http://schemas.microsoft.com/office/drawing/2014/main" id="{521C1743-07CB-406E-A96F-E16BD44EE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8465" y="3826764"/>
            <a:ext cx="51276" cy="101790"/>
          </a:xfrm>
          <a:custGeom xmlns:a="http://schemas.openxmlformats.org/drawingml/2006/main">
            <a:pathLst>
              <a:path w="51276" h="101790">
                <a:moveTo>
                  <a:pt x="0" y="0"/>
                </a:moveTo>
                <a:lnTo>
                  <a:pt x="51276" y="10179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1" name="practice_23_8">
            <a:extLst xmlns:a="http://schemas.openxmlformats.org/drawingml/2006/main">
              <a:ext uri="{FF2B5EF4-FFF2-40B4-BE49-F238E27FC236}">
                <a16:creationId xmlns:a16="http://schemas.microsoft.com/office/drawing/2014/main" id="{140D60CD-D51E-435C-A0D2-BBDEDD611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39741" y="3928554"/>
            <a:ext cx="45244" cy="112459"/>
          </a:xfrm>
          <a:custGeom xmlns:a="http://schemas.openxmlformats.org/drawingml/2006/main">
            <a:pathLst>
              <a:path w="45244" h="112459">
                <a:moveTo>
                  <a:pt x="0" y="0"/>
                </a:moveTo>
                <a:lnTo>
                  <a:pt x="45244" y="11245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2" name="practice_23_9">
            <a:extLst xmlns:a="http://schemas.openxmlformats.org/drawingml/2006/main">
              <a:ext uri="{FF2B5EF4-FFF2-40B4-BE49-F238E27FC236}">
                <a16:creationId xmlns:a16="http://schemas.microsoft.com/office/drawing/2014/main" id="{1FE73B4D-D525-4603-9CC3-405CBE298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84985" y="4041013"/>
            <a:ext cx="39211" cy="121793"/>
          </a:xfrm>
          <a:custGeom xmlns:a="http://schemas.openxmlformats.org/drawingml/2006/main">
            <a:pathLst>
              <a:path w="39211" h="121793">
                <a:moveTo>
                  <a:pt x="0" y="0"/>
                </a:moveTo>
                <a:lnTo>
                  <a:pt x="39211" y="12179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3" name="practice_23_10">
            <a:extLst xmlns:a="http://schemas.openxmlformats.org/drawingml/2006/main">
              <a:ext uri="{FF2B5EF4-FFF2-40B4-BE49-F238E27FC236}">
                <a16:creationId xmlns:a16="http://schemas.microsoft.com/office/drawing/2014/main" id="{410DCC9C-8922-4809-AFCE-5750F8CC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24196" y="4162806"/>
            <a:ext cx="33179" cy="129794"/>
          </a:xfrm>
          <a:custGeom xmlns:a="http://schemas.openxmlformats.org/drawingml/2006/main">
            <a:pathLst>
              <a:path w="33179" h="129794">
                <a:moveTo>
                  <a:pt x="0" y="0"/>
                </a:moveTo>
                <a:lnTo>
                  <a:pt x="33179" y="12979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4" name="practice_23_11">
            <a:extLst xmlns:a="http://schemas.openxmlformats.org/drawingml/2006/main">
              <a:ext uri="{FF2B5EF4-FFF2-40B4-BE49-F238E27FC236}">
                <a16:creationId xmlns:a16="http://schemas.microsoft.com/office/drawing/2014/main" id="{2AB58C16-CBEC-49D9-AA44-C5CDE380A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57375" y="4292600"/>
            <a:ext cx="27146" cy="136461"/>
          </a:xfrm>
          <a:custGeom xmlns:a="http://schemas.openxmlformats.org/drawingml/2006/main">
            <a:pathLst>
              <a:path w="27146" h="136461">
                <a:moveTo>
                  <a:pt x="0" y="0"/>
                </a:moveTo>
                <a:lnTo>
                  <a:pt x="27146" y="13646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5" name="practice_23_12">
            <a:extLst xmlns:a="http://schemas.openxmlformats.org/drawingml/2006/main">
              <a:ext uri="{FF2B5EF4-FFF2-40B4-BE49-F238E27FC236}">
                <a16:creationId xmlns:a16="http://schemas.microsoft.com/office/drawing/2014/main" id="{AFB438E5-30AA-4A97-ACD3-CC4E0AC02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84521" y="4429061"/>
            <a:ext cx="21114" cy="141796"/>
          </a:xfrm>
          <a:custGeom xmlns:a="http://schemas.openxmlformats.org/drawingml/2006/main">
            <a:pathLst>
              <a:path w="21114" h="141796">
                <a:moveTo>
                  <a:pt x="0" y="0"/>
                </a:moveTo>
                <a:lnTo>
                  <a:pt x="21114" y="141796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6" name="practice_23_13">
            <a:extLst xmlns:a="http://schemas.openxmlformats.org/drawingml/2006/main">
              <a:ext uri="{FF2B5EF4-FFF2-40B4-BE49-F238E27FC236}">
                <a16:creationId xmlns:a16="http://schemas.microsoft.com/office/drawing/2014/main" id="{5A954CD8-6B3E-4490-BBCC-91829919A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05635" y="4570857"/>
            <a:ext cx="15081" cy="145796"/>
          </a:xfrm>
          <a:custGeom xmlns:a="http://schemas.openxmlformats.org/drawingml/2006/main">
            <a:pathLst>
              <a:path w="15081" h="145796">
                <a:moveTo>
                  <a:pt x="0" y="0"/>
                </a:moveTo>
                <a:lnTo>
                  <a:pt x="15081" y="145796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7" name="practice_23_14">
            <a:extLst xmlns:a="http://schemas.openxmlformats.org/drawingml/2006/main">
              <a:ext uri="{FF2B5EF4-FFF2-40B4-BE49-F238E27FC236}">
                <a16:creationId xmlns:a16="http://schemas.microsoft.com/office/drawing/2014/main" id="{ED39E381-9E72-4B31-9EB4-1F2090672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20716" y="4716653"/>
            <a:ext cx="9525" cy="148463"/>
          </a:xfrm>
          <a:custGeom xmlns:a="http://schemas.openxmlformats.org/drawingml/2006/main">
            <a:pathLst>
              <a:path w="9525" h="148463">
                <a:moveTo>
                  <a:pt x="0" y="0"/>
                </a:moveTo>
                <a:lnTo>
                  <a:pt x="9049" y="1484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8" name="practice_23_15">
            <a:extLst xmlns:a="http://schemas.openxmlformats.org/drawingml/2006/main">
              <a:ext uri="{FF2B5EF4-FFF2-40B4-BE49-F238E27FC236}">
                <a16:creationId xmlns:a16="http://schemas.microsoft.com/office/drawing/2014/main" id="{A754B9A9-6F6A-4EA5-8988-8D215938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29765" y="4865116"/>
            <a:ext cx="9525" cy="149796"/>
          </a:xfrm>
          <a:custGeom xmlns:a="http://schemas.openxmlformats.org/drawingml/2006/main">
            <a:pathLst>
              <a:path w="9525" h="149796">
                <a:moveTo>
                  <a:pt x="0" y="0"/>
                </a:moveTo>
                <a:lnTo>
                  <a:pt x="3016" y="149796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9" name="practice_23_16">
            <a:extLst xmlns:a="http://schemas.openxmlformats.org/drawingml/2006/main">
              <a:ext uri="{FF2B5EF4-FFF2-40B4-BE49-F238E27FC236}">
                <a16:creationId xmlns:a16="http://schemas.microsoft.com/office/drawing/2014/main" id="{77B403B6-4E2B-4ADA-87C7-F772755DD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29765" y="5014913"/>
            <a:ext cx="9525" cy="149797"/>
          </a:xfrm>
          <a:custGeom xmlns:a="http://schemas.openxmlformats.org/drawingml/2006/main">
            <a:pathLst>
              <a:path w="9525" h="149797">
                <a:moveTo>
                  <a:pt x="3016" y="0"/>
                </a:moveTo>
                <a:lnTo>
                  <a:pt x="0" y="149797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0" name="practice_23_17">
            <a:extLst xmlns:a="http://schemas.openxmlformats.org/drawingml/2006/main">
              <a:ext uri="{FF2B5EF4-FFF2-40B4-BE49-F238E27FC236}">
                <a16:creationId xmlns:a16="http://schemas.microsoft.com/office/drawing/2014/main" id="{8B747676-0F9D-4920-AB40-F1E58C103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20716" y="5164709"/>
            <a:ext cx="9525" cy="148463"/>
          </a:xfrm>
          <a:custGeom xmlns:a="http://schemas.openxmlformats.org/drawingml/2006/main">
            <a:pathLst>
              <a:path w="9525" h="148463">
                <a:moveTo>
                  <a:pt x="9049" y="0"/>
                </a:moveTo>
                <a:lnTo>
                  <a:pt x="0" y="1484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1" name="practice_23_18">
            <a:extLst xmlns:a="http://schemas.openxmlformats.org/drawingml/2006/main">
              <a:ext uri="{FF2B5EF4-FFF2-40B4-BE49-F238E27FC236}">
                <a16:creationId xmlns:a16="http://schemas.microsoft.com/office/drawing/2014/main" id="{B2073399-F662-4831-AF6E-BE73A4382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05635" y="5313172"/>
            <a:ext cx="15081" cy="145796"/>
          </a:xfrm>
          <a:custGeom xmlns:a="http://schemas.openxmlformats.org/drawingml/2006/main">
            <a:pathLst>
              <a:path w="15081" h="145796">
                <a:moveTo>
                  <a:pt x="15081" y="0"/>
                </a:moveTo>
                <a:lnTo>
                  <a:pt x="0" y="145796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2" name="practice_23_19">
            <a:extLst xmlns:a="http://schemas.openxmlformats.org/drawingml/2006/main">
              <a:ext uri="{FF2B5EF4-FFF2-40B4-BE49-F238E27FC236}">
                <a16:creationId xmlns:a16="http://schemas.microsoft.com/office/drawing/2014/main" id="{2F640C95-9D05-4BA9-83E7-78CEDB2E7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84521" y="5458968"/>
            <a:ext cx="21114" cy="141795"/>
          </a:xfrm>
          <a:custGeom xmlns:a="http://schemas.openxmlformats.org/drawingml/2006/main">
            <a:pathLst>
              <a:path w="21114" h="141795">
                <a:moveTo>
                  <a:pt x="21114" y="0"/>
                </a:moveTo>
                <a:lnTo>
                  <a:pt x="0" y="14179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3" name="practice_23_20">
            <a:extLst xmlns:a="http://schemas.openxmlformats.org/drawingml/2006/main">
              <a:ext uri="{FF2B5EF4-FFF2-40B4-BE49-F238E27FC236}">
                <a16:creationId xmlns:a16="http://schemas.microsoft.com/office/drawing/2014/main" id="{6ACB92D1-3E51-45A6-A98E-DB9F2ECB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57375" y="5600764"/>
            <a:ext cx="27146" cy="136461"/>
          </a:xfrm>
          <a:custGeom xmlns:a="http://schemas.openxmlformats.org/drawingml/2006/main">
            <a:pathLst>
              <a:path w="27146" h="136461">
                <a:moveTo>
                  <a:pt x="27146" y="0"/>
                </a:moveTo>
                <a:lnTo>
                  <a:pt x="0" y="13646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4" name="practice_23_21">
            <a:extLst xmlns:a="http://schemas.openxmlformats.org/drawingml/2006/main">
              <a:ext uri="{FF2B5EF4-FFF2-40B4-BE49-F238E27FC236}">
                <a16:creationId xmlns:a16="http://schemas.microsoft.com/office/drawing/2014/main" id="{E78E8EFD-2C06-4CE8-B499-087CCDB3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24196" y="5737225"/>
            <a:ext cx="33179" cy="129794"/>
          </a:xfrm>
          <a:custGeom xmlns:a="http://schemas.openxmlformats.org/drawingml/2006/main">
            <a:pathLst>
              <a:path w="33179" h="129794">
                <a:moveTo>
                  <a:pt x="33179" y="0"/>
                </a:moveTo>
                <a:lnTo>
                  <a:pt x="0" y="12979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5" name="practice_23_22">
            <a:extLst xmlns:a="http://schemas.openxmlformats.org/drawingml/2006/main">
              <a:ext uri="{FF2B5EF4-FFF2-40B4-BE49-F238E27FC236}">
                <a16:creationId xmlns:a16="http://schemas.microsoft.com/office/drawing/2014/main" id="{1D553C88-7FCD-41CE-B47E-62E11ABED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84985" y="5867019"/>
            <a:ext cx="39211" cy="121793"/>
          </a:xfrm>
          <a:custGeom xmlns:a="http://schemas.openxmlformats.org/drawingml/2006/main">
            <a:pathLst>
              <a:path w="39211" h="121793">
                <a:moveTo>
                  <a:pt x="39211" y="0"/>
                </a:moveTo>
                <a:lnTo>
                  <a:pt x="0" y="12179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6" name="practice_23_23">
            <a:extLst xmlns:a="http://schemas.openxmlformats.org/drawingml/2006/main">
              <a:ext uri="{FF2B5EF4-FFF2-40B4-BE49-F238E27FC236}">
                <a16:creationId xmlns:a16="http://schemas.microsoft.com/office/drawing/2014/main" id="{2892A84C-628D-4931-B19D-3FCF6A95F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39741" y="5988812"/>
            <a:ext cx="45244" cy="112458"/>
          </a:xfrm>
          <a:custGeom xmlns:a="http://schemas.openxmlformats.org/drawingml/2006/main">
            <a:pathLst>
              <a:path w="45244" h="112458">
                <a:moveTo>
                  <a:pt x="45244" y="0"/>
                </a:moveTo>
                <a:lnTo>
                  <a:pt x="0" y="11245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7" name="practice_23_24">
            <a:extLst xmlns:a="http://schemas.openxmlformats.org/drawingml/2006/main">
              <a:ext uri="{FF2B5EF4-FFF2-40B4-BE49-F238E27FC236}">
                <a16:creationId xmlns:a16="http://schemas.microsoft.com/office/drawing/2014/main" id="{1F8BB92A-02D0-4F50-B038-6E133C198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8465" y="6101271"/>
            <a:ext cx="51276" cy="101791"/>
          </a:xfrm>
          <a:custGeom xmlns:a="http://schemas.openxmlformats.org/drawingml/2006/main">
            <a:pathLst>
              <a:path w="51276" h="101791">
                <a:moveTo>
                  <a:pt x="51276" y="0"/>
                </a:moveTo>
                <a:lnTo>
                  <a:pt x="0" y="10179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8" name="practice_23_25">
            <a:extLst xmlns:a="http://schemas.openxmlformats.org/drawingml/2006/main">
              <a:ext uri="{FF2B5EF4-FFF2-40B4-BE49-F238E27FC236}">
                <a16:creationId xmlns:a16="http://schemas.microsoft.com/office/drawing/2014/main" id="{23C46EF9-D4A1-42A2-872B-22772F8D2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31156" y="6203061"/>
            <a:ext cx="57309" cy="89789"/>
          </a:xfrm>
          <a:custGeom xmlns:a="http://schemas.openxmlformats.org/drawingml/2006/main">
            <a:pathLst>
              <a:path w="57309" h="89789">
                <a:moveTo>
                  <a:pt x="57309" y="0"/>
                </a:moveTo>
                <a:lnTo>
                  <a:pt x="0" y="8978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9" name="practice_23_26">
            <a:extLst xmlns:a="http://schemas.openxmlformats.org/drawingml/2006/main">
              <a:ext uri="{FF2B5EF4-FFF2-40B4-BE49-F238E27FC236}">
                <a16:creationId xmlns:a16="http://schemas.microsoft.com/office/drawing/2014/main" id="{1CBD683F-AEEA-44AF-AAD2-D4E96EBC7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67815" y="6292850"/>
            <a:ext cx="63341" cy="76454"/>
          </a:xfrm>
          <a:custGeom xmlns:a="http://schemas.openxmlformats.org/drawingml/2006/main">
            <a:pathLst>
              <a:path w="63341" h="76454">
                <a:moveTo>
                  <a:pt x="63341" y="0"/>
                </a:moveTo>
                <a:lnTo>
                  <a:pt x="0" y="7645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0" name="practice_23_27">
            <a:extLst xmlns:a="http://schemas.openxmlformats.org/drawingml/2006/main">
              <a:ext uri="{FF2B5EF4-FFF2-40B4-BE49-F238E27FC236}">
                <a16:creationId xmlns:a16="http://schemas.microsoft.com/office/drawing/2014/main" id="{0F3C4884-EAE5-4AFE-A67D-570C63D68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8441" y="6369304"/>
            <a:ext cx="69374" cy="61786"/>
          </a:xfrm>
          <a:custGeom xmlns:a="http://schemas.openxmlformats.org/drawingml/2006/main">
            <a:pathLst>
              <a:path w="69374" h="61786">
                <a:moveTo>
                  <a:pt x="69374" y="0"/>
                </a:moveTo>
                <a:lnTo>
                  <a:pt x="0" y="61786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1" name="practice_23_28">
            <a:extLst xmlns:a="http://schemas.openxmlformats.org/drawingml/2006/main">
              <a:ext uri="{FF2B5EF4-FFF2-40B4-BE49-F238E27FC236}">
                <a16:creationId xmlns:a16="http://schemas.microsoft.com/office/drawing/2014/main" id="{23360081-7A65-4D10-BE11-94F81CE28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23035" y="6431090"/>
            <a:ext cx="75406" cy="45783"/>
          </a:xfrm>
          <a:custGeom xmlns:a="http://schemas.openxmlformats.org/drawingml/2006/main">
            <a:pathLst>
              <a:path w="75406" h="45783">
                <a:moveTo>
                  <a:pt x="75406" y="0"/>
                </a:moveTo>
                <a:lnTo>
                  <a:pt x="0" y="4578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2" name="practice_23_29">
            <a:extLst xmlns:a="http://schemas.openxmlformats.org/drawingml/2006/main">
              <a:ext uri="{FF2B5EF4-FFF2-40B4-BE49-F238E27FC236}">
                <a16:creationId xmlns:a16="http://schemas.microsoft.com/office/drawing/2014/main" id="{212F8E87-787B-4D78-AF7A-FC38D7001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41596" y="6476873"/>
            <a:ext cx="81439" cy="28448"/>
          </a:xfrm>
          <a:custGeom xmlns:a="http://schemas.openxmlformats.org/drawingml/2006/main">
            <a:pathLst>
              <a:path w="81439" h="28448">
                <a:moveTo>
                  <a:pt x="81439" y="0"/>
                </a:moveTo>
                <a:lnTo>
                  <a:pt x="0" y="2844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3" name="practice_23_30">
            <a:extLst xmlns:a="http://schemas.openxmlformats.org/drawingml/2006/main">
              <a:ext uri="{FF2B5EF4-FFF2-40B4-BE49-F238E27FC236}">
                <a16:creationId xmlns:a16="http://schemas.microsoft.com/office/drawing/2014/main" id="{73465BB8-7407-4FB2-AE66-569F2E436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54125" y="6505321"/>
            <a:ext cx="87471" cy="9779"/>
          </a:xfrm>
          <a:custGeom xmlns:a="http://schemas.openxmlformats.org/drawingml/2006/main">
            <a:pathLst>
              <a:path w="87471" h="9779">
                <a:moveTo>
                  <a:pt x="87471" y="0"/>
                </a:moveTo>
                <a:lnTo>
                  <a:pt x="0" y="977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4" name="practice_23_head">
            <a:extLst xmlns:a="http://schemas.openxmlformats.org/drawingml/2006/main">
              <a:ext uri="{FF2B5EF4-FFF2-40B4-BE49-F238E27FC236}">
                <a16:creationId xmlns:a16="http://schemas.microsoft.com/office/drawing/2014/main" id="{5E628DC5-A13D-4C07-9CE6-10017CAF9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54125" y="6467711"/>
            <a:ext cx="89427" cy="75728"/>
          </a:xfrm>
          <a:custGeom xmlns:a="http://schemas.openxmlformats.org/drawingml/2006/main">
            <a:pathLst>
              <a:path w="89427" h="75728">
                <a:moveTo>
                  <a:pt x="0" y="47389"/>
                </a:moveTo>
                <a:lnTo>
                  <a:pt x="89427" y="75728"/>
                </a:lnTo>
                <a:lnTo>
                  <a:pt x="80961" y="0"/>
                </a:lnTo>
                <a:close/>
              </a:path>
            </a:pathLst>
          </a:custGeom>
          <a:solidFill xmlns:a="http://schemas.openxmlformats.org/drawingml/2006/main">
            <a:srgbClr val="1765A2"/>
          </a:solidFill>
          <a:ln xmlns:a="http://schemas.openxmlformats.org/drawingml/2006/main" w="0">
            <a:noFill/>
          </a:ln>
        </p:spPr>
      </p:sp>
      <p:sp>
        <p:nvSpPr>
          <p:cNvPr id="55" name="practice_24">
            <a:extLst xmlns:a="http://schemas.openxmlformats.org/drawingml/2006/main">
              <a:ext uri="{FF2B5EF4-FFF2-40B4-BE49-F238E27FC236}">
                <a16:creationId xmlns:a16="http://schemas.microsoft.com/office/drawing/2014/main" id="{10E52CD4-5670-4A2E-B0AB-0EAC663DB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0" y="46196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65A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65A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6" name="practice_25_1">
            <a:extLst xmlns:a="http://schemas.openxmlformats.org/drawingml/2006/main">
              <a:ext uri="{FF2B5EF4-FFF2-40B4-BE49-F238E27FC236}">
                <a16:creationId xmlns:a16="http://schemas.microsoft.com/office/drawing/2014/main" id="{B4CCF641-04E8-44D7-B9C4-DBFC964CB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420" y="6465380"/>
            <a:ext cx="162080" cy="49721"/>
          </a:xfrm>
          <a:custGeom xmlns:a="http://schemas.openxmlformats.org/drawingml/2006/main">
            <a:pathLst>
              <a:path w="162080" h="49721">
                <a:moveTo>
                  <a:pt x="162080" y="49721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7" name="practice_25_2">
            <a:extLst xmlns:a="http://schemas.openxmlformats.org/drawingml/2006/main">
              <a:ext uri="{FF2B5EF4-FFF2-40B4-BE49-F238E27FC236}">
                <a16:creationId xmlns:a16="http://schemas.microsoft.com/office/drawing/2014/main" id="{5FE7CA31-5771-4DC6-A658-CD08152DB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043" y="6419088"/>
            <a:ext cx="162377" cy="46291"/>
          </a:xfrm>
          <a:custGeom xmlns:a="http://schemas.openxmlformats.org/drawingml/2006/main">
            <a:pathLst>
              <a:path w="162377" h="46291">
                <a:moveTo>
                  <a:pt x="162377" y="46291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8" name="practice_25_3">
            <a:extLst xmlns:a="http://schemas.openxmlformats.org/drawingml/2006/main">
              <a:ext uri="{FF2B5EF4-FFF2-40B4-BE49-F238E27FC236}">
                <a16:creationId xmlns:a16="http://schemas.microsoft.com/office/drawing/2014/main" id="{EF02181E-1420-4B82-A69A-3F91F3BBA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2392" y="6376226"/>
            <a:ext cx="162652" cy="42863"/>
          </a:xfrm>
          <a:custGeom xmlns:a="http://schemas.openxmlformats.org/drawingml/2006/main">
            <a:pathLst>
              <a:path w="162652" h="42863">
                <a:moveTo>
                  <a:pt x="162652" y="42863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9" name="practice_25_4">
            <a:extLst xmlns:a="http://schemas.openxmlformats.org/drawingml/2006/main">
              <a:ext uri="{FF2B5EF4-FFF2-40B4-BE49-F238E27FC236}">
                <a16:creationId xmlns:a16="http://schemas.microsoft.com/office/drawing/2014/main" id="{8AD146D0-EE28-4C45-8222-7412E79C9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89486" y="6336792"/>
            <a:ext cx="162906" cy="39433"/>
          </a:xfrm>
          <a:custGeom xmlns:a="http://schemas.openxmlformats.org/drawingml/2006/main">
            <a:pathLst>
              <a:path w="162906" h="39433">
                <a:moveTo>
                  <a:pt x="162906" y="39433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0" name="practice_25_5">
            <a:extLst xmlns:a="http://schemas.openxmlformats.org/drawingml/2006/main">
              <a:ext uri="{FF2B5EF4-FFF2-40B4-BE49-F238E27FC236}">
                <a16:creationId xmlns:a16="http://schemas.microsoft.com/office/drawing/2014/main" id="{D099FD6B-3169-4E67-AA4D-FC54C18DB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6347" y="6300788"/>
            <a:ext cx="163139" cy="36004"/>
          </a:xfrm>
          <a:custGeom xmlns:a="http://schemas.openxmlformats.org/drawingml/2006/main">
            <a:pathLst>
              <a:path w="163139" h="36004">
                <a:moveTo>
                  <a:pt x="163139" y="36004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1" name="practice_25_6">
            <a:extLst xmlns:a="http://schemas.openxmlformats.org/drawingml/2006/main">
              <a:ext uri="{FF2B5EF4-FFF2-40B4-BE49-F238E27FC236}">
                <a16:creationId xmlns:a16="http://schemas.microsoft.com/office/drawing/2014/main" id="{32082F68-AC01-4AAD-BFDC-0FB228AA2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2997" y="6268212"/>
            <a:ext cx="163350" cy="32575"/>
          </a:xfrm>
          <a:custGeom xmlns:a="http://schemas.openxmlformats.org/drawingml/2006/main">
            <a:pathLst>
              <a:path w="163350" h="32575">
                <a:moveTo>
                  <a:pt x="163350" y="3257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2" name="practice_25_7">
            <a:extLst xmlns:a="http://schemas.openxmlformats.org/drawingml/2006/main">
              <a:ext uri="{FF2B5EF4-FFF2-40B4-BE49-F238E27FC236}">
                <a16:creationId xmlns:a16="http://schemas.microsoft.com/office/drawing/2014/main" id="{CDFB6A9F-69CB-4C7B-854E-271BEA300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9456" y="6239066"/>
            <a:ext cx="163541" cy="29147"/>
          </a:xfrm>
          <a:custGeom xmlns:a="http://schemas.openxmlformats.org/drawingml/2006/main">
            <a:pathLst>
              <a:path w="163541" h="29147">
                <a:moveTo>
                  <a:pt x="163541" y="29147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3" name="practice_25_8">
            <a:extLst xmlns:a="http://schemas.openxmlformats.org/drawingml/2006/main">
              <a:ext uri="{FF2B5EF4-FFF2-40B4-BE49-F238E27FC236}">
                <a16:creationId xmlns:a16="http://schemas.microsoft.com/office/drawing/2014/main" id="{C78E0945-A5C4-4DF1-8070-B65BA8CAA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5746" y="6213348"/>
            <a:ext cx="163710" cy="25717"/>
          </a:xfrm>
          <a:custGeom xmlns:a="http://schemas.openxmlformats.org/drawingml/2006/main">
            <a:pathLst>
              <a:path w="163710" h="25717">
                <a:moveTo>
                  <a:pt x="163710" y="25717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4" name="practice_25_9">
            <a:extLst xmlns:a="http://schemas.openxmlformats.org/drawingml/2006/main">
              <a:ext uri="{FF2B5EF4-FFF2-40B4-BE49-F238E27FC236}">
                <a16:creationId xmlns:a16="http://schemas.microsoft.com/office/drawing/2014/main" id="{C148E32E-1024-4153-A6FB-A14953219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1888" y="6191059"/>
            <a:ext cx="163858" cy="22289"/>
          </a:xfrm>
          <a:custGeom xmlns:a="http://schemas.openxmlformats.org/drawingml/2006/main">
            <a:pathLst>
              <a:path w="163858" h="22289">
                <a:moveTo>
                  <a:pt x="163858" y="22289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5" name="practice_25_10">
            <a:extLst xmlns:a="http://schemas.openxmlformats.org/drawingml/2006/main">
              <a:ext uri="{FF2B5EF4-FFF2-40B4-BE49-F238E27FC236}">
                <a16:creationId xmlns:a16="http://schemas.microsoft.com/office/drawing/2014/main" id="{847A0468-144D-4638-A7E8-374B7BCA8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7903" y="6172200"/>
            <a:ext cx="163985" cy="18859"/>
          </a:xfrm>
          <a:custGeom xmlns:a="http://schemas.openxmlformats.org/drawingml/2006/main">
            <a:pathLst>
              <a:path w="163985" h="18859">
                <a:moveTo>
                  <a:pt x="163985" y="18859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6" name="practice_25_11">
            <a:extLst xmlns:a="http://schemas.openxmlformats.org/drawingml/2006/main">
              <a:ext uri="{FF2B5EF4-FFF2-40B4-BE49-F238E27FC236}">
                <a16:creationId xmlns:a16="http://schemas.microsoft.com/office/drawing/2014/main" id="{A27E8126-8821-4030-AB53-519C8F9DB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3812" y="6156769"/>
            <a:ext cx="164091" cy="15431"/>
          </a:xfrm>
          <a:custGeom xmlns:a="http://schemas.openxmlformats.org/drawingml/2006/main">
            <a:pathLst>
              <a:path w="164091" h="15431">
                <a:moveTo>
                  <a:pt x="164091" y="15431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7" name="practice_25_12">
            <a:extLst xmlns:a="http://schemas.openxmlformats.org/drawingml/2006/main">
              <a:ext uri="{FF2B5EF4-FFF2-40B4-BE49-F238E27FC236}">
                <a16:creationId xmlns:a16="http://schemas.microsoft.com/office/drawing/2014/main" id="{6BA8247F-368A-4317-A58C-1A305045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9636" y="6144768"/>
            <a:ext cx="164176" cy="12001"/>
          </a:xfrm>
          <a:custGeom xmlns:a="http://schemas.openxmlformats.org/drawingml/2006/main">
            <a:pathLst>
              <a:path w="164176" h="12001">
                <a:moveTo>
                  <a:pt x="164176" y="12001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8" name="practice_25_13">
            <a:extLst xmlns:a="http://schemas.openxmlformats.org/drawingml/2006/main">
              <a:ext uri="{FF2B5EF4-FFF2-40B4-BE49-F238E27FC236}">
                <a16:creationId xmlns:a16="http://schemas.microsoft.com/office/drawing/2014/main" id="{4AA3794A-4AAE-4D84-BE0C-6F3D7C45F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397" y="6136196"/>
            <a:ext cx="164239" cy="9525"/>
          </a:xfrm>
          <a:custGeom xmlns:a="http://schemas.openxmlformats.org/drawingml/2006/main">
            <a:pathLst>
              <a:path w="164239" h="9525">
                <a:moveTo>
                  <a:pt x="164239" y="8572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9" name="practice_25_14">
            <a:extLst xmlns:a="http://schemas.openxmlformats.org/drawingml/2006/main">
              <a:ext uri="{FF2B5EF4-FFF2-40B4-BE49-F238E27FC236}">
                <a16:creationId xmlns:a16="http://schemas.microsoft.com/office/drawing/2014/main" id="{0CAA14AE-A7C3-42C9-BB70-AB2A66DB1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1115" y="6131052"/>
            <a:ext cx="164282" cy="9525"/>
          </a:xfrm>
          <a:custGeom xmlns:a="http://schemas.openxmlformats.org/drawingml/2006/main">
            <a:pathLst>
              <a:path w="164282" h="9525">
                <a:moveTo>
                  <a:pt x="164282" y="5143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0" name="practice_25_15">
            <a:extLst xmlns:a="http://schemas.openxmlformats.org/drawingml/2006/main">
              <a:ext uri="{FF2B5EF4-FFF2-40B4-BE49-F238E27FC236}">
                <a16:creationId xmlns:a16="http://schemas.microsoft.com/office/drawing/2014/main" id="{6A1E5859-8EFE-46BE-955E-D8B2CB283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6813" y="6129338"/>
            <a:ext cx="164303" cy="9525"/>
          </a:xfrm>
          <a:custGeom xmlns:a="http://schemas.openxmlformats.org/drawingml/2006/main">
            <a:pathLst>
              <a:path w="164303" h="9525">
                <a:moveTo>
                  <a:pt x="164303" y="171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1" name="practice_25_16">
            <a:extLst xmlns:a="http://schemas.openxmlformats.org/drawingml/2006/main">
              <a:ext uri="{FF2B5EF4-FFF2-40B4-BE49-F238E27FC236}">
                <a16:creationId xmlns:a16="http://schemas.microsoft.com/office/drawing/2014/main" id="{CC2802EE-06BB-42CA-A1A0-4CC786966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2510" y="6129338"/>
            <a:ext cx="164303" cy="9525"/>
          </a:xfrm>
          <a:custGeom xmlns:a="http://schemas.openxmlformats.org/drawingml/2006/main">
            <a:pathLst>
              <a:path w="164303" h="9525">
                <a:moveTo>
                  <a:pt x="164303" y="0"/>
                </a:moveTo>
                <a:lnTo>
                  <a:pt x="0" y="171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2" name="practice_25_17">
            <a:extLst xmlns:a="http://schemas.openxmlformats.org/drawingml/2006/main">
              <a:ext uri="{FF2B5EF4-FFF2-40B4-BE49-F238E27FC236}">
                <a16:creationId xmlns:a16="http://schemas.microsoft.com/office/drawing/2014/main" id="{760DBDA2-1D07-4C04-A112-A2B6EA1D3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28" y="6131052"/>
            <a:ext cx="164282" cy="9525"/>
          </a:xfrm>
          <a:custGeom xmlns:a="http://schemas.openxmlformats.org/drawingml/2006/main">
            <a:pathLst>
              <a:path w="164282" h="9525">
                <a:moveTo>
                  <a:pt x="164282" y="0"/>
                </a:moveTo>
                <a:lnTo>
                  <a:pt x="0" y="514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3" name="practice_25_18">
            <a:extLst xmlns:a="http://schemas.openxmlformats.org/drawingml/2006/main">
              <a:ext uri="{FF2B5EF4-FFF2-40B4-BE49-F238E27FC236}">
                <a16:creationId xmlns:a16="http://schemas.microsoft.com/office/drawing/2014/main" id="{FAA34FC4-9D03-4912-BB28-812DBC86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989" y="6136196"/>
            <a:ext cx="164239" cy="9525"/>
          </a:xfrm>
          <a:custGeom xmlns:a="http://schemas.openxmlformats.org/drawingml/2006/main">
            <a:pathLst>
              <a:path w="164239" h="9525">
                <a:moveTo>
                  <a:pt x="164239" y="0"/>
                </a:moveTo>
                <a:lnTo>
                  <a:pt x="0" y="857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4" name="practice_25_19">
            <a:extLst xmlns:a="http://schemas.openxmlformats.org/drawingml/2006/main">
              <a:ext uri="{FF2B5EF4-FFF2-40B4-BE49-F238E27FC236}">
                <a16:creationId xmlns:a16="http://schemas.microsoft.com/office/drawing/2014/main" id="{659CC16E-A294-46A0-877B-7471669EF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9813" y="6144768"/>
            <a:ext cx="164176" cy="12001"/>
          </a:xfrm>
          <a:custGeom xmlns:a="http://schemas.openxmlformats.org/drawingml/2006/main">
            <a:pathLst>
              <a:path w="164176" h="12001">
                <a:moveTo>
                  <a:pt x="164176" y="0"/>
                </a:moveTo>
                <a:lnTo>
                  <a:pt x="0" y="1200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5" name="practice_25_20">
            <a:extLst xmlns:a="http://schemas.openxmlformats.org/drawingml/2006/main">
              <a:ext uri="{FF2B5EF4-FFF2-40B4-BE49-F238E27FC236}">
                <a16:creationId xmlns:a16="http://schemas.microsoft.com/office/drawing/2014/main" id="{0DDD7C96-BE91-457A-83AC-8BCFDA241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5722" y="6156769"/>
            <a:ext cx="164091" cy="15431"/>
          </a:xfrm>
          <a:custGeom xmlns:a="http://schemas.openxmlformats.org/drawingml/2006/main">
            <a:pathLst>
              <a:path w="164091" h="15431">
                <a:moveTo>
                  <a:pt x="164091" y="0"/>
                </a:moveTo>
                <a:lnTo>
                  <a:pt x="0" y="1543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6" name="practice_25_21">
            <a:extLst xmlns:a="http://schemas.openxmlformats.org/drawingml/2006/main">
              <a:ext uri="{FF2B5EF4-FFF2-40B4-BE49-F238E27FC236}">
                <a16:creationId xmlns:a16="http://schemas.microsoft.com/office/drawing/2014/main" id="{0AF0D80F-F6C8-4B70-A91C-A62DBC489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1737" y="6172200"/>
            <a:ext cx="163985" cy="18860"/>
          </a:xfrm>
          <a:custGeom xmlns:a="http://schemas.openxmlformats.org/drawingml/2006/main">
            <a:pathLst>
              <a:path w="163985" h="18860">
                <a:moveTo>
                  <a:pt x="163985" y="0"/>
                </a:moveTo>
                <a:lnTo>
                  <a:pt x="0" y="1886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7" name="practice_25_22">
            <a:extLst xmlns:a="http://schemas.openxmlformats.org/drawingml/2006/main">
              <a:ext uri="{FF2B5EF4-FFF2-40B4-BE49-F238E27FC236}">
                <a16:creationId xmlns:a16="http://schemas.microsoft.com/office/drawing/2014/main" id="{9446685C-5C4C-4351-BAE1-21738C796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7879" y="6191060"/>
            <a:ext cx="163858" cy="22288"/>
          </a:xfrm>
          <a:custGeom xmlns:a="http://schemas.openxmlformats.org/drawingml/2006/main">
            <a:pathLst>
              <a:path w="163858" h="22288">
                <a:moveTo>
                  <a:pt x="163858" y="0"/>
                </a:moveTo>
                <a:lnTo>
                  <a:pt x="0" y="2228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8" name="practice_25_23">
            <a:extLst xmlns:a="http://schemas.openxmlformats.org/drawingml/2006/main">
              <a:ext uri="{FF2B5EF4-FFF2-40B4-BE49-F238E27FC236}">
                <a16:creationId xmlns:a16="http://schemas.microsoft.com/office/drawing/2014/main" id="{2DA9D3E7-391E-4C17-9DDC-DDDCCA293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4169" y="6213348"/>
            <a:ext cx="163710" cy="25718"/>
          </a:xfrm>
          <a:custGeom xmlns:a="http://schemas.openxmlformats.org/drawingml/2006/main">
            <a:pathLst>
              <a:path w="163710" h="25718">
                <a:moveTo>
                  <a:pt x="163710" y="0"/>
                </a:moveTo>
                <a:lnTo>
                  <a:pt x="0" y="2571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9" name="practice_25_24">
            <a:extLst xmlns:a="http://schemas.openxmlformats.org/drawingml/2006/main">
              <a:ext uri="{FF2B5EF4-FFF2-40B4-BE49-F238E27FC236}">
                <a16:creationId xmlns:a16="http://schemas.microsoft.com/office/drawing/2014/main" id="{DDE4DFF4-BECF-40DC-BC24-1FDDAA4AB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0628" y="6239066"/>
            <a:ext cx="163541" cy="29147"/>
          </a:xfrm>
          <a:custGeom xmlns:a="http://schemas.openxmlformats.org/drawingml/2006/main">
            <a:pathLst>
              <a:path w="163541" h="29147">
                <a:moveTo>
                  <a:pt x="163541" y="0"/>
                </a:moveTo>
                <a:lnTo>
                  <a:pt x="0" y="29147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0" name="practice_25_25">
            <a:extLst xmlns:a="http://schemas.openxmlformats.org/drawingml/2006/main">
              <a:ext uri="{FF2B5EF4-FFF2-40B4-BE49-F238E27FC236}">
                <a16:creationId xmlns:a16="http://schemas.microsoft.com/office/drawing/2014/main" id="{99FCCE6B-87F4-47BA-BB17-2DDFC90FF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7278" y="6268212"/>
            <a:ext cx="163350" cy="32575"/>
          </a:xfrm>
          <a:custGeom xmlns:a="http://schemas.openxmlformats.org/drawingml/2006/main">
            <a:pathLst>
              <a:path w="163350" h="32575">
                <a:moveTo>
                  <a:pt x="163350" y="0"/>
                </a:moveTo>
                <a:lnTo>
                  <a:pt x="0" y="3257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1" name="practice_25_26">
            <a:extLst xmlns:a="http://schemas.openxmlformats.org/drawingml/2006/main">
              <a:ext uri="{FF2B5EF4-FFF2-40B4-BE49-F238E27FC236}">
                <a16:creationId xmlns:a16="http://schemas.microsoft.com/office/drawing/2014/main" id="{B16FEC80-D72A-4696-A482-8AA90D856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4139" y="6300788"/>
            <a:ext cx="163139" cy="36004"/>
          </a:xfrm>
          <a:custGeom xmlns:a="http://schemas.openxmlformats.org/drawingml/2006/main">
            <a:pathLst>
              <a:path w="163139" h="36004">
                <a:moveTo>
                  <a:pt x="163139" y="0"/>
                </a:moveTo>
                <a:lnTo>
                  <a:pt x="0" y="3600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2" name="practice_25_27">
            <a:extLst xmlns:a="http://schemas.openxmlformats.org/drawingml/2006/main">
              <a:ext uri="{FF2B5EF4-FFF2-40B4-BE49-F238E27FC236}">
                <a16:creationId xmlns:a16="http://schemas.microsoft.com/office/drawing/2014/main" id="{9557A1FD-528E-45F0-A55E-D216E4250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1234" y="6336792"/>
            <a:ext cx="162906" cy="39434"/>
          </a:xfrm>
          <a:custGeom xmlns:a="http://schemas.openxmlformats.org/drawingml/2006/main">
            <a:pathLst>
              <a:path w="162906" h="39434">
                <a:moveTo>
                  <a:pt x="162906" y="0"/>
                </a:moveTo>
                <a:lnTo>
                  <a:pt x="0" y="3943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3" name="practice_25_28">
            <a:extLst xmlns:a="http://schemas.openxmlformats.org/drawingml/2006/main">
              <a:ext uri="{FF2B5EF4-FFF2-40B4-BE49-F238E27FC236}">
                <a16:creationId xmlns:a16="http://schemas.microsoft.com/office/drawing/2014/main" id="{17316193-34B7-4D94-ACA4-B16DD5A4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8582" y="6376226"/>
            <a:ext cx="162652" cy="42862"/>
          </a:xfrm>
          <a:custGeom xmlns:a="http://schemas.openxmlformats.org/drawingml/2006/main">
            <a:pathLst>
              <a:path w="162652" h="42862">
                <a:moveTo>
                  <a:pt x="162652" y="0"/>
                </a:moveTo>
                <a:lnTo>
                  <a:pt x="0" y="4286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4" name="practice_25_29">
            <a:extLst xmlns:a="http://schemas.openxmlformats.org/drawingml/2006/main">
              <a:ext uri="{FF2B5EF4-FFF2-40B4-BE49-F238E27FC236}">
                <a16:creationId xmlns:a16="http://schemas.microsoft.com/office/drawing/2014/main" id="{238EBCA6-3F8A-4A5F-921B-A459A1AF2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205" y="6419088"/>
            <a:ext cx="162377" cy="46292"/>
          </a:xfrm>
          <a:custGeom xmlns:a="http://schemas.openxmlformats.org/drawingml/2006/main">
            <a:pathLst>
              <a:path w="162377" h="46292">
                <a:moveTo>
                  <a:pt x="162377" y="0"/>
                </a:moveTo>
                <a:lnTo>
                  <a:pt x="0" y="4629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5" name="practice_25_30">
            <a:extLst xmlns:a="http://schemas.openxmlformats.org/drawingml/2006/main">
              <a:ext uri="{FF2B5EF4-FFF2-40B4-BE49-F238E27FC236}">
                <a16:creationId xmlns:a16="http://schemas.microsoft.com/office/drawing/2014/main" id="{296C4A46-4BC6-404C-9993-3F88E695D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65380"/>
            <a:ext cx="162080" cy="49721"/>
          </a:xfrm>
          <a:custGeom xmlns:a="http://schemas.openxmlformats.org/drawingml/2006/main">
            <a:pathLst>
              <a:path w="162080" h="49721">
                <a:moveTo>
                  <a:pt x="162080" y="0"/>
                </a:moveTo>
                <a:lnTo>
                  <a:pt x="0" y="4972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6" name="practice_25_head">
            <a:extLst xmlns:a="http://schemas.openxmlformats.org/drawingml/2006/main">
              <a:ext uri="{FF2B5EF4-FFF2-40B4-BE49-F238E27FC236}">
                <a16:creationId xmlns:a16="http://schemas.microsoft.com/office/drawing/2014/main" id="{111B0E50-26D3-4303-946A-2D7F59807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53534"/>
            <a:ext cx="93129" cy="72849"/>
          </a:xfrm>
          <a:custGeom xmlns:a="http://schemas.openxmlformats.org/drawingml/2006/main">
            <a:pathLst>
              <a:path w="93129" h="72849">
                <a:moveTo>
                  <a:pt x="0" y="61566"/>
                </a:moveTo>
                <a:lnTo>
                  <a:pt x="93129" y="72849"/>
                </a:lnTo>
                <a:lnTo>
                  <a:pt x="70782" y="0"/>
                </a:lnTo>
                <a:close/>
              </a:path>
            </a:pathLst>
          </a:custGeom>
          <a:solidFill xmlns:a="http://schemas.openxmlformats.org/drawingml/2006/main">
            <a:srgbClr val="1765A2"/>
          </a:solidFill>
          <a:ln xmlns:a="http://schemas.openxmlformats.org/drawingml/2006/main" w="0">
            <a:noFill/>
          </a:ln>
        </p:spPr>
      </p:sp>
      <p:sp>
        <p:nvSpPr>
          <p:cNvPr id="87" name="practice_26">
            <a:extLst xmlns:a="http://schemas.openxmlformats.org/drawingml/2006/main">
              <a:ext uri="{FF2B5EF4-FFF2-40B4-BE49-F238E27FC236}">
                <a16:creationId xmlns:a16="http://schemas.microsoft.com/office/drawing/2014/main" id="{7641FDFB-008C-4C62-B9EA-1F617E333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92455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65A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65A2"/>
                </a:solidFill>
                <a:latin typeface="Arial"/>
                <a:ea typeface="Arial"/>
                <a:cs typeface="Arial"/>
              </a:rPr>
              <a:t>2 · await handler(text)</a:t>
            </a:r>
          </a:p>
        </p:txBody>
      </p:sp>
      <p:sp>
        <p:nvSpPr>
          <p:cNvPr id="88" name="practice_27_1">
            <a:extLst xmlns:a="http://schemas.openxmlformats.org/drawingml/2006/main">
              <a:ext uri="{FF2B5EF4-FFF2-40B4-BE49-F238E27FC236}">
                <a16:creationId xmlns:a16="http://schemas.microsoft.com/office/drawing/2014/main" id="{38B0A7CD-15BC-4BE0-819D-D954EFACE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6743700"/>
            <a:ext cx="24836" cy="93917"/>
          </a:xfrm>
          <a:custGeom xmlns:a="http://schemas.openxmlformats.org/drawingml/2006/main">
            <a:pathLst>
              <a:path w="24836" h="93917">
                <a:moveTo>
                  <a:pt x="0" y="0"/>
                </a:moveTo>
                <a:lnTo>
                  <a:pt x="24836" y="93917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9" name="practice_27_2">
            <a:extLst xmlns:a="http://schemas.openxmlformats.org/drawingml/2006/main">
              <a:ext uri="{FF2B5EF4-FFF2-40B4-BE49-F238E27FC236}">
                <a16:creationId xmlns:a16="http://schemas.microsoft.com/office/drawing/2014/main" id="{52E47D01-0406-46C5-A9EC-FFC31C6BC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7836" y="6837617"/>
            <a:ext cx="72249" cy="87440"/>
          </a:xfrm>
          <a:custGeom xmlns:a="http://schemas.openxmlformats.org/drawingml/2006/main">
            <a:pathLst>
              <a:path w="72249" h="87440">
                <a:moveTo>
                  <a:pt x="0" y="0"/>
                </a:moveTo>
                <a:lnTo>
                  <a:pt x="72249" y="8744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0" name="practice_27_3">
            <a:extLst xmlns:a="http://schemas.openxmlformats.org/drawingml/2006/main">
              <a:ext uri="{FF2B5EF4-FFF2-40B4-BE49-F238E27FC236}">
                <a16:creationId xmlns:a16="http://schemas.microsoft.com/office/drawing/2014/main" id="{F9387E84-CBA6-4672-9171-85B9AA858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0084" y="6925056"/>
            <a:ext cx="116276" cy="80963"/>
          </a:xfrm>
          <a:custGeom xmlns:a="http://schemas.openxmlformats.org/drawingml/2006/main">
            <a:pathLst>
              <a:path w="116276" h="80963">
                <a:moveTo>
                  <a:pt x="0" y="0"/>
                </a:moveTo>
                <a:lnTo>
                  <a:pt x="116276" y="809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1" name="practice_27_4">
            <a:extLst xmlns:a="http://schemas.openxmlformats.org/drawingml/2006/main">
              <a:ext uri="{FF2B5EF4-FFF2-40B4-BE49-F238E27FC236}">
                <a16:creationId xmlns:a16="http://schemas.microsoft.com/office/drawing/2014/main" id="{39764AD4-AE15-445E-BE12-2880AB096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7006019"/>
            <a:ext cx="156916" cy="74485"/>
          </a:xfrm>
          <a:custGeom xmlns:a="http://schemas.openxmlformats.org/drawingml/2006/main">
            <a:pathLst>
              <a:path w="156916" h="74485">
                <a:moveTo>
                  <a:pt x="0" y="0"/>
                </a:moveTo>
                <a:lnTo>
                  <a:pt x="156916" y="7448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2" name="practice_27_5">
            <a:extLst xmlns:a="http://schemas.openxmlformats.org/drawingml/2006/main">
              <a:ext uri="{FF2B5EF4-FFF2-40B4-BE49-F238E27FC236}">
                <a16:creationId xmlns:a16="http://schemas.microsoft.com/office/drawing/2014/main" id="{CB05E6C7-0A1F-45AB-BE55-1AF293D33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3276" y="7080504"/>
            <a:ext cx="194169" cy="68009"/>
          </a:xfrm>
          <a:custGeom xmlns:a="http://schemas.openxmlformats.org/drawingml/2006/main">
            <a:pathLst>
              <a:path w="194169" h="68009">
                <a:moveTo>
                  <a:pt x="0" y="0"/>
                </a:moveTo>
                <a:lnTo>
                  <a:pt x="194169" y="6800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3" name="practice_27_6">
            <a:extLst xmlns:a="http://schemas.openxmlformats.org/drawingml/2006/main">
              <a:ext uri="{FF2B5EF4-FFF2-40B4-BE49-F238E27FC236}">
                <a16:creationId xmlns:a16="http://schemas.microsoft.com/office/drawing/2014/main" id="{F0612939-8036-49A3-A344-0D13EA3E3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7444" y="7148513"/>
            <a:ext cx="228036" cy="61532"/>
          </a:xfrm>
          <a:custGeom xmlns:a="http://schemas.openxmlformats.org/drawingml/2006/main">
            <a:pathLst>
              <a:path w="228036" h="61532">
                <a:moveTo>
                  <a:pt x="0" y="0"/>
                </a:moveTo>
                <a:lnTo>
                  <a:pt x="228036" y="6153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4" name="practice_27_7">
            <a:extLst xmlns:a="http://schemas.openxmlformats.org/drawingml/2006/main">
              <a:ext uri="{FF2B5EF4-FFF2-40B4-BE49-F238E27FC236}">
                <a16:creationId xmlns:a16="http://schemas.microsoft.com/office/drawing/2014/main" id="{87206992-BF1B-4B4F-8FE7-502DC4AC7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5480" y="7210044"/>
            <a:ext cx="258516" cy="55054"/>
          </a:xfrm>
          <a:custGeom xmlns:a="http://schemas.openxmlformats.org/drawingml/2006/main">
            <a:pathLst>
              <a:path w="258516" h="55054">
                <a:moveTo>
                  <a:pt x="0" y="0"/>
                </a:moveTo>
                <a:lnTo>
                  <a:pt x="258516" y="5505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5" name="practice_27_8">
            <a:extLst xmlns:a="http://schemas.openxmlformats.org/drawingml/2006/main">
              <a:ext uri="{FF2B5EF4-FFF2-40B4-BE49-F238E27FC236}">
                <a16:creationId xmlns:a16="http://schemas.microsoft.com/office/drawing/2014/main" id="{35E6CBE8-0819-4A55-AFB0-DA18B19D5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3996" y="7265098"/>
            <a:ext cx="285609" cy="48578"/>
          </a:xfrm>
          <a:custGeom xmlns:a="http://schemas.openxmlformats.org/drawingml/2006/main">
            <a:pathLst>
              <a:path w="285609" h="48578">
                <a:moveTo>
                  <a:pt x="0" y="0"/>
                </a:moveTo>
                <a:lnTo>
                  <a:pt x="285609" y="4857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6" name="practice_27_9">
            <a:extLst xmlns:a="http://schemas.openxmlformats.org/drawingml/2006/main">
              <a:ext uri="{FF2B5EF4-FFF2-40B4-BE49-F238E27FC236}">
                <a16:creationId xmlns:a16="http://schemas.microsoft.com/office/drawing/2014/main" id="{23D9CF45-6E22-407C-8936-5E7B271E9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9604" y="7313676"/>
            <a:ext cx="309316" cy="42100"/>
          </a:xfrm>
          <a:custGeom xmlns:a="http://schemas.openxmlformats.org/drawingml/2006/main">
            <a:pathLst>
              <a:path w="309316" h="42100">
                <a:moveTo>
                  <a:pt x="0" y="0"/>
                </a:moveTo>
                <a:lnTo>
                  <a:pt x="309316" y="421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7" name="practice_27_10">
            <a:extLst xmlns:a="http://schemas.openxmlformats.org/drawingml/2006/main">
              <a:ext uri="{FF2B5EF4-FFF2-40B4-BE49-F238E27FC236}">
                <a16:creationId xmlns:a16="http://schemas.microsoft.com/office/drawing/2014/main" id="{4A6C104B-E792-4608-ACC9-EF82A9953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8920" y="7355776"/>
            <a:ext cx="329636" cy="35624"/>
          </a:xfrm>
          <a:custGeom xmlns:a="http://schemas.openxmlformats.org/drawingml/2006/main">
            <a:pathLst>
              <a:path w="329636" h="35624">
                <a:moveTo>
                  <a:pt x="0" y="0"/>
                </a:moveTo>
                <a:lnTo>
                  <a:pt x="329636" y="3562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8" name="practice_27_11">
            <a:extLst xmlns:a="http://schemas.openxmlformats.org/drawingml/2006/main">
              <a:ext uri="{FF2B5EF4-FFF2-40B4-BE49-F238E27FC236}">
                <a16:creationId xmlns:a16="http://schemas.microsoft.com/office/drawing/2014/main" id="{6C348294-9053-46DF-A54B-54896D1AF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8556" y="7391400"/>
            <a:ext cx="346569" cy="29146"/>
          </a:xfrm>
          <a:custGeom xmlns:a="http://schemas.openxmlformats.org/drawingml/2006/main">
            <a:pathLst>
              <a:path w="346569" h="29146">
                <a:moveTo>
                  <a:pt x="0" y="0"/>
                </a:moveTo>
                <a:lnTo>
                  <a:pt x="346569" y="29146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9" name="practice_27_12">
            <a:extLst xmlns:a="http://schemas.openxmlformats.org/drawingml/2006/main">
              <a:ext uri="{FF2B5EF4-FFF2-40B4-BE49-F238E27FC236}">
                <a16:creationId xmlns:a16="http://schemas.microsoft.com/office/drawing/2014/main" id="{201734E8-48B3-4240-8736-AA50F7C3C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5124" y="7420546"/>
            <a:ext cx="360116" cy="22670"/>
          </a:xfrm>
          <a:custGeom xmlns:a="http://schemas.openxmlformats.org/drawingml/2006/main">
            <a:pathLst>
              <a:path w="360116" h="22670">
                <a:moveTo>
                  <a:pt x="0" y="0"/>
                </a:moveTo>
                <a:lnTo>
                  <a:pt x="360116" y="2267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0" name="practice_27_13">
            <a:extLst xmlns:a="http://schemas.openxmlformats.org/drawingml/2006/main">
              <a:ext uri="{FF2B5EF4-FFF2-40B4-BE49-F238E27FC236}">
                <a16:creationId xmlns:a16="http://schemas.microsoft.com/office/drawing/2014/main" id="{2448B625-A58C-431B-AD7B-2D7D6AC51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5240" y="7443216"/>
            <a:ext cx="370276" cy="16193"/>
          </a:xfrm>
          <a:custGeom xmlns:a="http://schemas.openxmlformats.org/drawingml/2006/main">
            <a:pathLst>
              <a:path w="370276" h="16193">
                <a:moveTo>
                  <a:pt x="0" y="0"/>
                </a:moveTo>
                <a:lnTo>
                  <a:pt x="370276" y="1619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1" name="practice_27_14">
            <a:extLst xmlns:a="http://schemas.openxmlformats.org/drawingml/2006/main">
              <a:ext uri="{FF2B5EF4-FFF2-40B4-BE49-F238E27FC236}">
                <a16:creationId xmlns:a16="http://schemas.microsoft.com/office/drawing/2014/main" id="{DD07C5F7-861E-4EE2-9998-8C1C041A5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5516" y="7459409"/>
            <a:ext cx="377049" cy="9715"/>
          </a:xfrm>
          <a:custGeom xmlns:a="http://schemas.openxmlformats.org/drawingml/2006/main">
            <a:pathLst>
              <a:path w="377049" h="9715">
                <a:moveTo>
                  <a:pt x="0" y="0"/>
                </a:moveTo>
                <a:lnTo>
                  <a:pt x="377049" y="971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2" name="practice_27_15">
            <a:extLst xmlns:a="http://schemas.openxmlformats.org/drawingml/2006/main">
              <a:ext uri="{FF2B5EF4-FFF2-40B4-BE49-F238E27FC236}">
                <a16:creationId xmlns:a16="http://schemas.microsoft.com/office/drawing/2014/main" id="{6C343195-41E3-4EAF-9064-C221A5715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564" y="7469124"/>
            <a:ext cx="380436" cy="9525"/>
          </a:xfrm>
          <a:custGeom xmlns:a="http://schemas.openxmlformats.org/drawingml/2006/main">
            <a:pathLst>
              <a:path w="380436" h="9525">
                <a:moveTo>
                  <a:pt x="0" y="0"/>
                </a:moveTo>
                <a:lnTo>
                  <a:pt x="380436" y="323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3" name="practice_27_16">
            <a:extLst xmlns:a="http://schemas.openxmlformats.org/drawingml/2006/main">
              <a:ext uri="{FF2B5EF4-FFF2-40B4-BE49-F238E27FC236}">
                <a16:creationId xmlns:a16="http://schemas.microsoft.com/office/drawing/2014/main" id="{4BAFD27B-3801-4245-B7E8-2964BA741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7469124"/>
            <a:ext cx="380436" cy="9525"/>
          </a:xfrm>
          <a:custGeom xmlns:a="http://schemas.openxmlformats.org/drawingml/2006/main">
            <a:pathLst>
              <a:path w="380436" h="9525">
                <a:moveTo>
                  <a:pt x="0" y="3239"/>
                </a:moveTo>
                <a:lnTo>
                  <a:pt x="38043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4" name="practice_27_17">
            <a:extLst xmlns:a="http://schemas.openxmlformats.org/drawingml/2006/main">
              <a:ext uri="{FF2B5EF4-FFF2-40B4-BE49-F238E27FC236}">
                <a16:creationId xmlns:a16="http://schemas.microsoft.com/office/drawing/2014/main" id="{A179FF6A-238C-4B98-80DA-1CF63F0C5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3436" y="7459409"/>
            <a:ext cx="377049" cy="9715"/>
          </a:xfrm>
          <a:custGeom xmlns:a="http://schemas.openxmlformats.org/drawingml/2006/main">
            <a:pathLst>
              <a:path w="377049" h="9715">
                <a:moveTo>
                  <a:pt x="0" y="9715"/>
                </a:moveTo>
                <a:lnTo>
                  <a:pt x="377049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5" name="practice_27_18">
            <a:extLst xmlns:a="http://schemas.openxmlformats.org/drawingml/2006/main">
              <a:ext uri="{FF2B5EF4-FFF2-40B4-BE49-F238E27FC236}">
                <a16:creationId xmlns:a16="http://schemas.microsoft.com/office/drawing/2014/main" id="{7CC86698-6E99-4333-9F30-57E25C285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0484" y="7443216"/>
            <a:ext cx="370276" cy="16192"/>
          </a:xfrm>
          <a:custGeom xmlns:a="http://schemas.openxmlformats.org/drawingml/2006/main">
            <a:pathLst>
              <a:path w="370276" h="16192">
                <a:moveTo>
                  <a:pt x="0" y="16192"/>
                </a:moveTo>
                <a:lnTo>
                  <a:pt x="37027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6" name="practice_27_19">
            <a:extLst xmlns:a="http://schemas.openxmlformats.org/drawingml/2006/main">
              <a:ext uri="{FF2B5EF4-FFF2-40B4-BE49-F238E27FC236}">
                <a16:creationId xmlns:a16="http://schemas.microsoft.com/office/drawing/2014/main" id="{E9708D2C-ED23-47A2-A4C0-34FECD64C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0760" y="7420546"/>
            <a:ext cx="360116" cy="22670"/>
          </a:xfrm>
          <a:custGeom xmlns:a="http://schemas.openxmlformats.org/drawingml/2006/main">
            <a:pathLst>
              <a:path w="360116" h="22670">
                <a:moveTo>
                  <a:pt x="0" y="22670"/>
                </a:moveTo>
                <a:lnTo>
                  <a:pt x="36011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7" name="practice_27_20">
            <a:extLst xmlns:a="http://schemas.openxmlformats.org/drawingml/2006/main">
              <a:ext uri="{FF2B5EF4-FFF2-40B4-BE49-F238E27FC236}">
                <a16:creationId xmlns:a16="http://schemas.microsoft.com/office/drawing/2014/main" id="{C255B31C-89AA-4440-A359-88F3B64C2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0876" y="7391400"/>
            <a:ext cx="346569" cy="29147"/>
          </a:xfrm>
          <a:custGeom xmlns:a="http://schemas.openxmlformats.org/drawingml/2006/main">
            <a:pathLst>
              <a:path w="346569" h="29147">
                <a:moveTo>
                  <a:pt x="0" y="29147"/>
                </a:moveTo>
                <a:lnTo>
                  <a:pt x="3465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8" name="practice_27_21">
            <a:extLst xmlns:a="http://schemas.openxmlformats.org/drawingml/2006/main">
              <a:ext uri="{FF2B5EF4-FFF2-40B4-BE49-F238E27FC236}">
                <a16:creationId xmlns:a16="http://schemas.microsoft.com/office/drawing/2014/main" id="{F70A20EC-187B-4663-B02F-BD45AAECB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7444" y="7355777"/>
            <a:ext cx="329636" cy="35623"/>
          </a:xfrm>
          <a:custGeom xmlns:a="http://schemas.openxmlformats.org/drawingml/2006/main">
            <a:pathLst>
              <a:path w="329636" h="35623">
                <a:moveTo>
                  <a:pt x="0" y="35623"/>
                </a:moveTo>
                <a:lnTo>
                  <a:pt x="32963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9" name="practice_27_22">
            <a:extLst xmlns:a="http://schemas.openxmlformats.org/drawingml/2006/main">
              <a:ext uri="{FF2B5EF4-FFF2-40B4-BE49-F238E27FC236}">
                <a16:creationId xmlns:a16="http://schemas.microsoft.com/office/drawing/2014/main" id="{EC09CAEF-D28A-4533-B9B0-047491E1D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7080" y="7313676"/>
            <a:ext cx="309316" cy="42100"/>
          </a:xfrm>
          <a:custGeom xmlns:a="http://schemas.openxmlformats.org/drawingml/2006/main">
            <a:pathLst>
              <a:path w="309316" h="42100">
                <a:moveTo>
                  <a:pt x="0" y="42100"/>
                </a:moveTo>
                <a:lnTo>
                  <a:pt x="30931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0" name="practice_27_23">
            <a:extLst xmlns:a="http://schemas.openxmlformats.org/drawingml/2006/main">
              <a:ext uri="{FF2B5EF4-FFF2-40B4-BE49-F238E27FC236}">
                <a16:creationId xmlns:a16="http://schemas.microsoft.com/office/drawing/2014/main" id="{821DB47F-472D-4084-BA8E-F54FEB4D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6396" y="7265099"/>
            <a:ext cx="285609" cy="48578"/>
          </a:xfrm>
          <a:custGeom xmlns:a="http://schemas.openxmlformats.org/drawingml/2006/main">
            <a:pathLst>
              <a:path w="285609" h="48578">
                <a:moveTo>
                  <a:pt x="0" y="48578"/>
                </a:moveTo>
                <a:lnTo>
                  <a:pt x="285609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1" name="practice_27_24">
            <a:extLst xmlns:a="http://schemas.openxmlformats.org/drawingml/2006/main">
              <a:ext uri="{FF2B5EF4-FFF2-40B4-BE49-F238E27FC236}">
                <a16:creationId xmlns:a16="http://schemas.microsoft.com/office/drawing/2014/main" id="{2702C617-8040-44AF-B616-7D9B3E639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2004" y="7210044"/>
            <a:ext cx="258516" cy="55054"/>
          </a:xfrm>
          <a:custGeom xmlns:a="http://schemas.openxmlformats.org/drawingml/2006/main">
            <a:pathLst>
              <a:path w="258516" h="55054">
                <a:moveTo>
                  <a:pt x="0" y="55054"/>
                </a:moveTo>
                <a:lnTo>
                  <a:pt x="25851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2" name="practice_27_25">
            <a:extLst xmlns:a="http://schemas.openxmlformats.org/drawingml/2006/main">
              <a:ext uri="{FF2B5EF4-FFF2-40B4-BE49-F238E27FC236}">
                <a16:creationId xmlns:a16="http://schemas.microsoft.com/office/drawing/2014/main" id="{2C28333D-D35E-44C7-8778-2B28805B7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80520" y="7148513"/>
            <a:ext cx="228036" cy="61532"/>
          </a:xfrm>
          <a:custGeom xmlns:a="http://schemas.openxmlformats.org/drawingml/2006/main">
            <a:pathLst>
              <a:path w="228036" h="61532">
                <a:moveTo>
                  <a:pt x="0" y="61532"/>
                </a:moveTo>
                <a:lnTo>
                  <a:pt x="22803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3" name="practice_27_26">
            <a:extLst xmlns:a="http://schemas.openxmlformats.org/drawingml/2006/main">
              <a:ext uri="{FF2B5EF4-FFF2-40B4-BE49-F238E27FC236}">
                <a16:creationId xmlns:a16="http://schemas.microsoft.com/office/drawing/2014/main" id="{61B48DCE-3BA7-4D35-BC3F-48CD91C73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8556" y="7080504"/>
            <a:ext cx="194169" cy="68008"/>
          </a:xfrm>
          <a:custGeom xmlns:a="http://schemas.openxmlformats.org/drawingml/2006/main">
            <a:pathLst>
              <a:path w="194169" h="68008">
                <a:moveTo>
                  <a:pt x="0" y="68008"/>
                </a:moveTo>
                <a:lnTo>
                  <a:pt x="1941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4" name="practice_27_27">
            <a:extLst xmlns:a="http://schemas.openxmlformats.org/drawingml/2006/main">
              <a:ext uri="{FF2B5EF4-FFF2-40B4-BE49-F238E27FC236}">
                <a16:creationId xmlns:a16="http://schemas.microsoft.com/office/drawing/2014/main" id="{F4C05AB1-C19D-4113-80CE-D7327D3E2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02724" y="7006019"/>
            <a:ext cx="156916" cy="74486"/>
          </a:xfrm>
          <a:custGeom xmlns:a="http://schemas.openxmlformats.org/drawingml/2006/main">
            <a:pathLst>
              <a:path w="156916" h="74486">
                <a:moveTo>
                  <a:pt x="0" y="74486"/>
                </a:moveTo>
                <a:lnTo>
                  <a:pt x="15691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5" name="practice_27_28">
            <a:extLst xmlns:a="http://schemas.openxmlformats.org/drawingml/2006/main">
              <a:ext uri="{FF2B5EF4-FFF2-40B4-BE49-F238E27FC236}">
                <a16:creationId xmlns:a16="http://schemas.microsoft.com/office/drawing/2014/main" id="{614624E5-B93C-404C-98C7-2987A1E05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59640" y="6925056"/>
            <a:ext cx="116276" cy="80963"/>
          </a:xfrm>
          <a:custGeom xmlns:a="http://schemas.openxmlformats.org/drawingml/2006/main">
            <a:pathLst>
              <a:path w="116276" h="80963">
                <a:moveTo>
                  <a:pt x="0" y="80963"/>
                </a:moveTo>
                <a:lnTo>
                  <a:pt x="11627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6" name="practice_27_29">
            <a:extLst xmlns:a="http://schemas.openxmlformats.org/drawingml/2006/main">
              <a:ext uri="{FF2B5EF4-FFF2-40B4-BE49-F238E27FC236}">
                <a16:creationId xmlns:a16="http://schemas.microsoft.com/office/drawing/2014/main" id="{137DFB06-B3ED-44DE-A733-3C9C6260C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5916" y="6837617"/>
            <a:ext cx="72249" cy="87439"/>
          </a:xfrm>
          <a:custGeom xmlns:a="http://schemas.openxmlformats.org/drawingml/2006/main">
            <a:pathLst>
              <a:path w="72249" h="87439">
                <a:moveTo>
                  <a:pt x="0" y="87439"/>
                </a:moveTo>
                <a:lnTo>
                  <a:pt x="72249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7" name="practice_27_30">
            <a:extLst xmlns:a="http://schemas.openxmlformats.org/drawingml/2006/main">
              <a:ext uri="{FF2B5EF4-FFF2-40B4-BE49-F238E27FC236}">
                <a16:creationId xmlns:a16="http://schemas.microsoft.com/office/drawing/2014/main" id="{9AFEF635-B880-4DF6-9846-0322EC0DB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48164" y="6743700"/>
            <a:ext cx="24836" cy="93917"/>
          </a:xfrm>
          <a:custGeom xmlns:a="http://schemas.openxmlformats.org/drawingml/2006/main">
            <a:pathLst>
              <a:path w="24836" h="93917">
                <a:moveTo>
                  <a:pt x="0" y="93917"/>
                </a:moveTo>
                <a:lnTo>
                  <a:pt x="2483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8" name="practice_27_head">
            <a:extLst xmlns:a="http://schemas.openxmlformats.org/drawingml/2006/main">
              <a:ext uri="{FF2B5EF4-FFF2-40B4-BE49-F238E27FC236}">
                <a16:creationId xmlns:a16="http://schemas.microsoft.com/office/drawing/2014/main" id="{5CCD13AD-DB8E-4F97-865A-FC1FBEA30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14250" y="6743700"/>
            <a:ext cx="73668" cy="92617"/>
          </a:xfrm>
          <a:custGeom xmlns:a="http://schemas.openxmlformats.org/drawingml/2006/main">
            <a:pathLst>
              <a:path w="73668" h="92617">
                <a:moveTo>
                  <a:pt x="58750" y="0"/>
                </a:moveTo>
                <a:lnTo>
                  <a:pt x="0" y="73136"/>
                </a:lnTo>
                <a:lnTo>
                  <a:pt x="73668" y="92617"/>
                </a:lnTo>
                <a:close/>
              </a:path>
            </a:pathLst>
          </a:custGeom>
          <a:solidFill xmlns:a="http://schemas.openxmlformats.org/drawingml/2006/main">
            <a:srgbClr val="1765A2"/>
          </a:solidFill>
          <a:ln xmlns:a="http://schemas.openxmlformats.org/drawingml/2006/main" w="0">
            <a:noFill/>
          </a:ln>
        </p:spPr>
      </p:sp>
      <p:sp>
        <p:nvSpPr>
          <p:cNvPr id="119" name="practice_28">
            <a:extLst xmlns:a="http://schemas.openxmlformats.org/drawingml/2006/main">
              <a:ext uri="{FF2B5EF4-FFF2-40B4-BE49-F238E27FC236}">
                <a16:creationId xmlns:a16="http://schemas.microsoft.com/office/drawing/2014/main" id="{A94C1706-06BC-44A0-8F0C-FD10E2441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745807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65A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65A2"/>
                </a:solidFill>
                <a:latin typeface="Arial"/>
                <a:ea typeface="Arial"/>
                <a:cs typeface="Arial"/>
              </a:rPr>
              <a:t>3 · возвращает строку</a:t>
            </a:r>
          </a:p>
        </p:txBody>
      </p:sp>
      <p:sp>
        <p:nvSpPr>
          <p:cNvPr id="120" name="practice_29_1">
            <a:extLst xmlns:a="http://schemas.openxmlformats.org/drawingml/2006/main">
              <a:ext uri="{FF2B5EF4-FFF2-40B4-BE49-F238E27FC236}">
                <a16:creationId xmlns:a16="http://schemas.microsoft.com/office/drawing/2014/main" id="{42495CA5-DB0C-44B0-9DC2-BDB55C455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181" y="6505321"/>
            <a:ext cx="391319" cy="9779"/>
          </a:xfrm>
          <a:custGeom xmlns:a="http://schemas.openxmlformats.org/drawingml/2006/main">
            <a:pathLst>
              <a:path w="391319" h="9779">
                <a:moveTo>
                  <a:pt x="391319" y="9779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21" name="practice_29_2">
            <a:extLst xmlns:a="http://schemas.openxmlformats.org/drawingml/2006/main">
              <a:ext uri="{FF2B5EF4-FFF2-40B4-BE49-F238E27FC236}">
                <a16:creationId xmlns:a16="http://schemas.microsoft.com/office/drawing/2014/main" id="{92399355-FF19-4B63-B5C8-90EA36D88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3850" y="6476873"/>
            <a:ext cx="364331" cy="28448"/>
          </a:xfrm>
          <a:custGeom xmlns:a="http://schemas.openxmlformats.org/drawingml/2006/main">
            <a:pathLst>
              <a:path w="364331" h="28448">
                <a:moveTo>
                  <a:pt x="364331" y="28448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22" name="practice_29_3">
            <a:extLst xmlns:a="http://schemas.openxmlformats.org/drawingml/2006/main">
              <a:ext uri="{FF2B5EF4-FFF2-40B4-BE49-F238E27FC236}">
                <a16:creationId xmlns:a16="http://schemas.microsoft.com/office/drawing/2014/main" id="{0431E469-309B-42B6-8CD3-7DDE757E4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6506" y="6431090"/>
            <a:ext cx="337344" cy="45783"/>
          </a:xfrm>
          <a:custGeom xmlns:a="http://schemas.openxmlformats.org/drawingml/2006/main">
            <a:pathLst>
              <a:path w="337344" h="45783">
                <a:moveTo>
                  <a:pt x="337344" y="45783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23" name="practice_29_4">
            <a:extLst xmlns:a="http://schemas.openxmlformats.org/drawingml/2006/main">
              <a:ext uri="{FF2B5EF4-FFF2-40B4-BE49-F238E27FC236}">
                <a16:creationId xmlns:a16="http://schemas.microsoft.com/office/drawing/2014/main" id="{46C7E867-9798-4384-8CAA-FA73EC84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6150" y="6369304"/>
            <a:ext cx="310356" cy="61785"/>
          </a:xfrm>
          <a:custGeom xmlns:a="http://schemas.openxmlformats.org/drawingml/2006/main">
            <a:pathLst>
              <a:path w="310356" h="61785">
                <a:moveTo>
                  <a:pt x="310356" y="6178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24" name="practice_29_5">
            <a:extLst xmlns:a="http://schemas.openxmlformats.org/drawingml/2006/main">
              <a:ext uri="{FF2B5EF4-FFF2-40B4-BE49-F238E27FC236}">
                <a16:creationId xmlns:a16="http://schemas.microsoft.com/office/drawing/2014/main" id="{DDCAE5E6-CA39-4DEB-BC27-DCAD8D183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2781" y="6292850"/>
            <a:ext cx="283369" cy="76454"/>
          </a:xfrm>
          <a:custGeom xmlns:a="http://schemas.openxmlformats.org/drawingml/2006/main">
            <a:pathLst>
              <a:path w="283369" h="76454">
                <a:moveTo>
                  <a:pt x="283369" y="76454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25" name="practice_29_6">
            <a:extLst xmlns:a="http://schemas.openxmlformats.org/drawingml/2006/main">
              <a:ext uri="{FF2B5EF4-FFF2-40B4-BE49-F238E27FC236}">
                <a16:creationId xmlns:a16="http://schemas.microsoft.com/office/drawing/2014/main" id="{7A716DB3-E45F-4257-A294-D30303996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6203061"/>
            <a:ext cx="256381" cy="89789"/>
          </a:xfrm>
          <a:custGeom xmlns:a="http://schemas.openxmlformats.org/drawingml/2006/main">
            <a:pathLst>
              <a:path w="256381" h="89789">
                <a:moveTo>
                  <a:pt x="256381" y="89789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26" name="practice_29_7">
            <a:extLst xmlns:a="http://schemas.openxmlformats.org/drawingml/2006/main">
              <a:ext uri="{FF2B5EF4-FFF2-40B4-BE49-F238E27FC236}">
                <a16:creationId xmlns:a16="http://schemas.microsoft.com/office/drawing/2014/main" id="{6E7E5310-12C6-4BF0-BE64-23EE6491B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006" y="6101270"/>
            <a:ext cx="229394" cy="101791"/>
          </a:xfrm>
          <a:custGeom xmlns:a="http://schemas.openxmlformats.org/drawingml/2006/main">
            <a:pathLst>
              <a:path w="229394" h="101791">
                <a:moveTo>
                  <a:pt x="229394" y="101791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27" name="practice_29_8">
            <a:extLst xmlns:a="http://schemas.openxmlformats.org/drawingml/2006/main">
              <a:ext uri="{FF2B5EF4-FFF2-40B4-BE49-F238E27FC236}">
                <a16:creationId xmlns:a16="http://schemas.microsoft.com/office/drawing/2014/main" id="{B8BE2F02-5B8F-4528-8065-A51F9A9B4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4600" y="5988812"/>
            <a:ext cx="202406" cy="112458"/>
          </a:xfrm>
          <a:custGeom xmlns:a="http://schemas.openxmlformats.org/drawingml/2006/main">
            <a:pathLst>
              <a:path w="202406" h="112458">
                <a:moveTo>
                  <a:pt x="202406" y="112458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28" name="practice_29_9">
            <a:extLst xmlns:a="http://schemas.openxmlformats.org/drawingml/2006/main">
              <a:ext uri="{FF2B5EF4-FFF2-40B4-BE49-F238E27FC236}">
                <a16:creationId xmlns:a16="http://schemas.microsoft.com/office/drawing/2014/main" id="{FDDF280F-2B66-4F36-BE77-864165641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9181" y="5867019"/>
            <a:ext cx="175419" cy="121793"/>
          </a:xfrm>
          <a:custGeom xmlns:a="http://schemas.openxmlformats.org/drawingml/2006/main">
            <a:pathLst>
              <a:path w="175419" h="121793">
                <a:moveTo>
                  <a:pt x="175419" y="121793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29" name="practice_29_10">
            <a:extLst xmlns:a="http://schemas.openxmlformats.org/drawingml/2006/main">
              <a:ext uri="{FF2B5EF4-FFF2-40B4-BE49-F238E27FC236}">
                <a16:creationId xmlns:a16="http://schemas.microsoft.com/office/drawing/2014/main" id="{720F8B8A-D3F2-4F93-9C9F-048FD6ABC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0750" y="5737225"/>
            <a:ext cx="148431" cy="129794"/>
          </a:xfrm>
          <a:custGeom xmlns:a="http://schemas.openxmlformats.org/drawingml/2006/main">
            <a:pathLst>
              <a:path w="148431" h="129794">
                <a:moveTo>
                  <a:pt x="148431" y="129794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30" name="practice_29_11">
            <a:extLst xmlns:a="http://schemas.openxmlformats.org/drawingml/2006/main">
              <a:ext uri="{FF2B5EF4-FFF2-40B4-BE49-F238E27FC236}">
                <a16:creationId xmlns:a16="http://schemas.microsoft.com/office/drawing/2014/main" id="{DD91441B-3117-41F9-A35B-D87B22182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9306" y="5600763"/>
            <a:ext cx="121444" cy="136462"/>
          </a:xfrm>
          <a:custGeom xmlns:a="http://schemas.openxmlformats.org/drawingml/2006/main">
            <a:pathLst>
              <a:path w="121444" h="136462">
                <a:moveTo>
                  <a:pt x="121444" y="136462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31" name="practice_29_12">
            <a:extLst xmlns:a="http://schemas.openxmlformats.org/drawingml/2006/main">
              <a:ext uri="{FF2B5EF4-FFF2-40B4-BE49-F238E27FC236}">
                <a16:creationId xmlns:a16="http://schemas.microsoft.com/office/drawing/2014/main" id="{109C58C5-2F28-4EFF-8201-335470F05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5458968"/>
            <a:ext cx="94456" cy="141795"/>
          </a:xfrm>
          <a:custGeom xmlns:a="http://schemas.openxmlformats.org/drawingml/2006/main">
            <a:pathLst>
              <a:path w="94456" h="141795">
                <a:moveTo>
                  <a:pt x="94456" y="14179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32" name="practice_29_13">
            <a:extLst xmlns:a="http://schemas.openxmlformats.org/drawingml/2006/main">
              <a:ext uri="{FF2B5EF4-FFF2-40B4-BE49-F238E27FC236}">
                <a16:creationId xmlns:a16="http://schemas.microsoft.com/office/drawing/2014/main" id="{89B96B6C-CDCB-467F-BED3-6FA628C2F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381" y="5313172"/>
            <a:ext cx="67469" cy="145796"/>
          </a:xfrm>
          <a:custGeom xmlns:a="http://schemas.openxmlformats.org/drawingml/2006/main">
            <a:pathLst>
              <a:path w="67469" h="145796">
                <a:moveTo>
                  <a:pt x="67469" y="145796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33" name="practice_29_14">
            <a:extLst xmlns:a="http://schemas.openxmlformats.org/drawingml/2006/main">
              <a:ext uri="{FF2B5EF4-FFF2-40B4-BE49-F238E27FC236}">
                <a16:creationId xmlns:a16="http://schemas.microsoft.com/office/drawing/2014/main" id="{A1355126-942E-436B-86EF-B01045E60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5164709"/>
            <a:ext cx="40481" cy="148463"/>
          </a:xfrm>
          <a:custGeom xmlns:a="http://schemas.openxmlformats.org/drawingml/2006/main">
            <a:pathLst>
              <a:path w="40481" h="148463">
                <a:moveTo>
                  <a:pt x="40481" y="148463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34" name="practice_29_15">
            <a:extLst xmlns:a="http://schemas.openxmlformats.org/drawingml/2006/main">
              <a:ext uri="{FF2B5EF4-FFF2-40B4-BE49-F238E27FC236}">
                <a16:creationId xmlns:a16="http://schemas.microsoft.com/office/drawing/2014/main" id="{FFD26C61-2C9D-4AC6-AB45-32795B6BC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3406" y="5014913"/>
            <a:ext cx="13494" cy="149797"/>
          </a:xfrm>
          <a:custGeom xmlns:a="http://schemas.openxmlformats.org/drawingml/2006/main">
            <a:pathLst>
              <a:path w="13494" h="149797">
                <a:moveTo>
                  <a:pt x="13494" y="149797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35" name="practice_29_16">
            <a:extLst xmlns:a="http://schemas.openxmlformats.org/drawingml/2006/main">
              <a:ext uri="{FF2B5EF4-FFF2-40B4-BE49-F238E27FC236}">
                <a16:creationId xmlns:a16="http://schemas.microsoft.com/office/drawing/2014/main" id="{BED96B31-E2BF-411C-AA91-73E47F9E3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3406" y="4865116"/>
            <a:ext cx="13494" cy="149797"/>
          </a:xfrm>
          <a:custGeom xmlns:a="http://schemas.openxmlformats.org/drawingml/2006/main">
            <a:pathLst>
              <a:path w="13494" h="149797">
                <a:moveTo>
                  <a:pt x="0" y="149797"/>
                </a:moveTo>
                <a:lnTo>
                  <a:pt x="13494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36" name="practice_29_17">
            <a:extLst xmlns:a="http://schemas.openxmlformats.org/drawingml/2006/main">
              <a:ext uri="{FF2B5EF4-FFF2-40B4-BE49-F238E27FC236}">
                <a16:creationId xmlns:a16="http://schemas.microsoft.com/office/drawing/2014/main" id="{D2BC8D52-4D34-40DA-A368-3064FE5B3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716653"/>
            <a:ext cx="40481" cy="148463"/>
          </a:xfrm>
          <a:custGeom xmlns:a="http://schemas.openxmlformats.org/drawingml/2006/main">
            <a:pathLst>
              <a:path w="40481" h="148463">
                <a:moveTo>
                  <a:pt x="0" y="148463"/>
                </a:moveTo>
                <a:lnTo>
                  <a:pt x="40481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37" name="practice_29_18">
            <a:extLst xmlns:a="http://schemas.openxmlformats.org/drawingml/2006/main">
              <a:ext uri="{FF2B5EF4-FFF2-40B4-BE49-F238E27FC236}">
                <a16:creationId xmlns:a16="http://schemas.microsoft.com/office/drawing/2014/main" id="{27E201C0-A32F-4FF3-B635-398A52A4A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381" y="4570857"/>
            <a:ext cx="67469" cy="145796"/>
          </a:xfrm>
          <a:custGeom xmlns:a="http://schemas.openxmlformats.org/drawingml/2006/main">
            <a:pathLst>
              <a:path w="67469" h="145796">
                <a:moveTo>
                  <a:pt x="0" y="145796"/>
                </a:moveTo>
                <a:lnTo>
                  <a:pt x="674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38" name="practice_29_19">
            <a:extLst xmlns:a="http://schemas.openxmlformats.org/drawingml/2006/main">
              <a:ext uri="{FF2B5EF4-FFF2-40B4-BE49-F238E27FC236}">
                <a16:creationId xmlns:a16="http://schemas.microsoft.com/office/drawing/2014/main" id="{830491B9-4809-425C-AB87-88C704038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429062"/>
            <a:ext cx="94456" cy="141796"/>
          </a:xfrm>
          <a:custGeom xmlns:a="http://schemas.openxmlformats.org/drawingml/2006/main">
            <a:pathLst>
              <a:path w="94456" h="141796">
                <a:moveTo>
                  <a:pt x="0" y="141796"/>
                </a:moveTo>
                <a:lnTo>
                  <a:pt x="9445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39" name="practice_29_20">
            <a:extLst xmlns:a="http://schemas.openxmlformats.org/drawingml/2006/main">
              <a:ext uri="{FF2B5EF4-FFF2-40B4-BE49-F238E27FC236}">
                <a16:creationId xmlns:a16="http://schemas.microsoft.com/office/drawing/2014/main" id="{AAE33136-A3E6-42A2-ADD3-CAD9C361C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9306" y="4292600"/>
            <a:ext cx="121444" cy="136461"/>
          </a:xfrm>
          <a:custGeom xmlns:a="http://schemas.openxmlformats.org/drawingml/2006/main">
            <a:pathLst>
              <a:path w="121444" h="136461">
                <a:moveTo>
                  <a:pt x="0" y="136461"/>
                </a:moveTo>
                <a:lnTo>
                  <a:pt x="121444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40" name="practice_29_21">
            <a:extLst xmlns:a="http://schemas.openxmlformats.org/drawingml/2006/main">
              <a:ext uri="{FF2B5EF4-FFF2-40B4-BE49-F238E27FC236}">
                <a16:creationId xmlns:a16="http://schemas.microsoft.com/office/drawing/2014/main" id="{5BD066B9-81EC-416B-AC57-601B07C0A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0750" y="4162806"/>
            <a:ext cx="148431" cy="129794"/>
          </a:xfrm>
          <a:custGeom xmlns:a="http://schemas.openxmlformats.org/drawingml/2006/main">
            <a:pathLst>
              <a:path w="148431" h="129794">
                <a:moveTo>
                  <a:pt x="0" y="129794"/>
                </a:moveTo>
                <a:lnTo>
                  <a:pt x="148431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41" name="practice_29_22">
            <a:extLst xmlns:a="http://schemas.openxmlformats.org/drawingml/2006/main">
              <a:ext uri="{FF2B5EF4-FFF2-40B4-BE49-F238E27FC236}">
                <a16:creationId xmlns:a16="http://schemas.microsoft.com/office/drawing/2014/main" id="{8F94766E-4E46-4E80-AB9B-3990556B8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9181" y="4041013"/>
            <a:ext cx="175419" cy="121793"/>
          </a:xfrm>
          <a:custGeom xmlns:a="http://schemas.openxmlformats.org/drawingml/2006/main">
            <a:pathLst>
              <a:path w="175419" h="121793">
                <a:moveTo>
                  <a:pt x="0" y="121793"/>
                </a:moveTo>
                <a:lnTo>
                  <a:pt x="175419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42" name="practice_29_23">
            <a:extLst xmlns:a="http://schemas.openxmlformats.org/drawingml/2006/main">
              <a:ext uri="{FF2B5EF4-FFF2-40B4-BE49-F238E27FC236}">
                <a16:creationId xmlns:a16="http://schemas.microsoft.com/office/drawing/2014/main" id="{9A43CF01-101B-413A-8033-4BCEBA8E9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4600" y="3928554"/>
            <a:ext cx="202406" cy="112459"/>
          </a:xfrm>
          <a:custGeom xmlns:a="http://schemas.openxmlformats.org/drawingml/2006/main">
            <a:pathLst>
              <a:path w="202406" h="112459">
                <a:moveTo>
                  <a:pt x="0" y="112459"/>
                </a:moveTo>
                <a:lnTo>
                  <a:pt x="20240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43" name="practice_29_24">
            <a:extLst xmlns:a="http://schemas.openxmlformats.org/drawingml/2006/main">
              <a:ext uri="{FF2B5EF4-FFF2-40B4-BE49-F238E27FC236}">
                <a16:creationId xmlns:a16="http://schemas.microsoft.com/office/drawing/2014/main" id="{BD42043D-938A-4049-92C2-16C98177D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006" y="3826764"/>
            <a:ext cx="229394" cy="101790"/>
          </a:xfrm>
          <a:custGeom xmlns:a="http://schemas.openxmlformats.org/drawingml/2006/main">
            <a:pathLst>
              <a:path w="229394" h="101790">
                <a:moveTo>
                  <a:pt x="0" y="101790"/>
                </a:moveTo>
                <a:lnTo>
                  <a:pt x="229394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44" name="practice_29_25">
            <a:extLst xmlns:a="http://schemas.openxmlformats.org/drawingml/2006/main">
              <a:ext uri="{FF2B5EF4-FFF2-40B4-BE49-F238E27FC236}">
                <a16:creationId xmlns:a16="http://schemas.microsoft.com/office/drawing/2014/main" id="{77DDAF52-46D7-431C-99AA-4156E2C96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736975"/>
            <a:ext cx="256381" cy="89789"/>
          </a:xfrm>
          <a:custGeom xmlns:a="http://schemas.openxmlformats.org/drawingml/2006/main">
            <a:pathLst>
              <a:path w="256381" h="89789">
                <a:moveTo>
                  <a:pt x="0" y="89789"/>
                </a:moveTo>
                <a:lnTo>
                  <a:pt x="256381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45" name="practice_29_26">
            <a:extLst xmlns:a="http://schemas.openxmlformats.org/drawingml/2006/main">
              <a:ext uri="{FF2B5EF4-FFF2-40B4-BE49-F238E27FC236}">
                <a16:creationId xmlns:a16="http://schemas.microsoft.com/office/drawing/2014/main" id="{BD912522-4E8F-4956-9C13-5BE134607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2781" y="3660521"/>
            <a:ext cx="283369" cy="76454"/>
          </a:xfrm>
          <a:custGeom xmlns:a="http://schemas.openxmlformats.org/drawingml/2006/main">
            <a:pathLst>
              <a:path w="283369" h="76454">
                <a:moveTo>
                  <a:pt x="0" y="76454"/>
                </a:moveTo>
                <a:lnTo>
                  <a:pt x="2833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46" name="practice_29_27">
            <a:extLst xmlns:a="http://schemas.openxmlformats.org/drawingml/2006/main">
              <a:ext uri="{FF2B5EF4-FFF2-40B4-BE49-F238E27FC236}">
                <a16:creationId xmlns:a16="http://schemas.microsoft.com/office/drawing/2014/main" id="{06F243FF-E3EC-4051-BD80-355E973A0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6150" y="3598736"/>
            <a:ext cx="310356" cy="61786"/>
          </a:xfrm>
          <a:custGeom xmlns:a="http://schemas.openxmlformats.org/drawingml/2006/main">
            <a:pathLst>
              <a:path w="310356" h="61786">
                <a:moveTo>
                  <a:pt x="0" y="61786"/>
                </a:moveTo>
                <a:lnTo>
                  <a:pt x="31035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47" name="practice_29_28">
            <a:extLst xmlns:a="http://schemas.openxmlformats.org/drawingml/2006/main">
              <a:ext uri="{FF2B5EF4-FFF2-40B4-BE49-F238E27FC236}">
                <a16:creationId xmlns:a16="http://schemas.microsoft.com/office/drawing/2014/main" id="{4030316D-C593-4AFE-BF43-381E44B1A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6506" y="3552952"/>
            <a:ext cx="337344" cy="45784"/>
          </a:xfrm>
          <a:custGeom xmlns:a="http://schemas.openxmlformats.org/drawingml/2006/main">
            <a:pathLst>
              <a:path w="337344" h="45784">
                <a:moveTo>
                  <a:pt x="0" y="45784"/>
                </a:moveTo>
                <a:lnTo>
                  <a:pt x="337344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48" name="practice_29_29">
            <a:extLst xmlns:a="http://schemas.openxmlformats.org/drawingml/2006/main">
              <a:ext uri="{FF2B5EF4-FFF2-40B4-BE49-F238E27FC236}">
                <a16:creationId xmlns:a16="http://schemas.microsoft.com/office/drawing/2014/main" id="{6DAE03D4-AEA5-45E9-99A0-B0E2B3F35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3850" y="3524504"/>
            <a:ext cx="364331" cy="28448"/>
          </a:xfrm>
          <a:custGeom xmlns:a="http://schemas.openxmlformats.org/drawingml/2006/main">
            <a:pathLst>
              <a:path w="364331" h="28448">
                <a:moveTo>
                  <a:pt x="0" y="28448"/>
                </a:moveTo>
                <a:lnTo>
                  <a:pt x="364331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49" name="practice_29_30">
            <a:extLst xmlns:a="http://schemas.openxmlformats.org/drawingml/2006/main">
              <a:ext uri="{FF2B5EF4-FFF2-40B4-BE49-F238E27FC236}">
                <a16:creationId xmlns:a16="http://schemas.microsoft.com/office/drawing/2014/main" id="{EFA114FC-8607-4360-B798-8D935DDC7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181" y="3514725"/>
            <a:ext cx="391319" cy="9779"/>
          </a:xfrm>
          <a:custGeom xmlns:a="http://schemas.openxmlformats.org/drawingml/2006/main">
            <a:pathLst>
              <a:path w="391319" h="9779">
                <a:moveTo>
                  <a:pt x="0" y="9779"/>
                </a:moveTo>
                <a:lnTo>
                  <a:pt x="391319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50" name="practice_29_head">
            <a:extLst xmlns:a="http://schemas.openxmlformats.org/drawingml/2006/main">
              <a:ext uri="{FF2B5EF4-FFF2-40B4-BE49-F238E27FC236}">
                <a16:creationId xmlns:a16="http://schemas.microsoft.com/office/drawing/2014/main" id="{3CC99B58-CA92-406D-9221-62A5FBDE3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2850" y="3478778"/>
            <a:ext cx="86650" cy="76176"/>
          </a:xfrm>
          <a:custGeom xmlns:a="http://schemas.openxmlformats.org/drawingml/2006/main">
            <a:pathLst>
              <a:path w="86650" h="76176">
                <a:moveTo>
                  <a:pt x="86650" y="35947"/>
                </a:moveTo>
                <a:lnTo>
                  <a:pt x="0" y="0"/>
                </a:lnTo>
                <a:lnTo>
                  <a:pt x="1904" y="76176"/>
                </a:lnTo>
                <a:close/>
              </a:path>
            </a:pathLst>
          </a:custGeom>
          <a:solidFill xmlns:a="http://schemas.openxmlformats.org/drawingml/2006/main">
            <a:srgbClr val="1765A2"/>
          </a:solidFill>
          <a:ln xmlns:a="http://schemas.openxmlformats.org/drawingml/2006/main" w="0">
            <a:noFill/>
          </a:ln>
        </p:spPr>
      </p:sp>
      <p:sp>
        <p:nvSpPr>
          <p:cNvPr id="151" name="practice_30">
            <a:extLst xmlns:a="http://schemas.openxmlformats.org/drawingml/2006/main">
              <a:ext uri="{FF2B5EF4-FFF2-40B4-BE49-F238E27FC236}">
                <a16:creationId xmlns:a16="http://schemas.microsoft.com/office/drawing/2014/main" id="{6355951B-B457-4EF6-AB91-2505E4A1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33387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65A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65A2"/>
                </a:solidFill>
                <a:latin typeface="Arial"/>
                <a:ea typeface="Arial"/>
                <a:cs typeface="Arial"/>
              </a:rPr>
              <a:t>4 · результат в execute</a:t>
            </a:r>
          </a:p>
        </p:txBody>
      </p:sp>
      <p:sp>
        <p:nvSpPr>
          <p:cNvPr id="152" name="practice_31">
            <a:extLst xmlns:a="http://schemas.openxmlformats.org/drawingml/2006/main">
              <a:ext uri="{FF2B5EF4-FFF2-40B4-BE49-F238E27FC236}">
                <a16:creationId xmlns:a16="http://schemas.microsoft.com/office/drawing/2014/main" id="{A1D7C597-511B-418E-91BC-1A3BAB99A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9057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execute → run_inference → выбранная функция → run_inference → execute → RESULT.</a:t>
            </a:r>
          </a:p>
        </p:txBody>
      </p:sp>
      <p:sp>
        <p:nvSpPr>
          <p:cNvPr id="153" name="practice_32">
            <a:extLst xmlns:a="http://schemas.openxmlformats.org/drawingml/2006/main">
              <a:ext uri="{FF2B5EF4-FFF2-40B4-BE49-F238E27FC236}">
                <a16:creationId xmlns:a16="http://schemas.microsoft.com/office/drawing/2014/main" id="{FC7BD47E-5173-4470-9BB0-2948FE82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27839781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question_0">
            <a:extLst xmlns:a="http://schemas.openxmlformats.org/drawingml/2006/main">
              <a:ext uri="{FF2B5EF4-FFF2-40B4-BE49-F238E27FC236}">
                <a16:creationId xmlns:a16="http://schemas.microsoft.com/office/drawing/2014/main" id="{B687CF9E-D6D9-41DC-B684-0779F6B73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52750"/>
            <a:ext cx="13906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Как запросить нужную модель?</a:t>
            </a:r>
          </a:p>
        </p:txBody>
      </p:sp>
      <p:sp>
        <p:nvSpPr>
          <p:cNvPr id="2" name="question_1">
            <a:extLst xmlns:a="http://schemas.openxmlformats.org/drawingml/2006/main">
              <a:ext uri="{FF2B5EF4-FFF2-40B4-BE49-F238E27FC236}">
                <a16:creationId xmlns:a16="http://schemas.microsoft.com/office/drawing/2014/main" id="{2178CFD4-F681-46C5-861E-EF96F2E8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88535856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223B4C82-730C-43BC-BEFC-DA398144A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Bearer: как передаётся знакомый ключ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8A462EA3-CDDC-4EB1-86FB-232F8C8C2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Ключ занятия уже вводили при запуске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80BB5183-2E6F-4D62-8D03-DBA54F0DD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Готовый клиент прикладывает его к подключению. Это тот же ключ, не новый пароль.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E9E4AD97-1641-4C45-972F-4231D7F67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HTTP-заголовок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65EB389D-1027-4C8D-85A5-73CCB89A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Authorization: Bearer &lt;ключ занятия&gt;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Bearer означает: доступ получает предъявитель ключа.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75F517D2-3D0D-432E-BA69-8A378AC47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Где писать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6105F486-8B81-4CC4-A3DB-EE6479C47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 заголовках запроса POST /infer, не внутри JSON с text/model. Дашборд добавляет его сам.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115D157C-2B83-4BEB-ADE3-907CF2C9B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72690450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practice_0">
            <a:extLst xmlns:a="http://schemas.openxmlformats.org/drawingml/2006/main">
              <a:ext uri="{FF2B5EF4-FFF2-40B4-BE49-F238E27FC236}">
                <a16:creationId xmlns:a16="http://schemas.microsoft.com/office/drawing/2014/main" id="{B7F0B7B7-C921-42CA-9A14-F31F9DC6B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POST /infer: имя необязательно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233829AB-6202-46A3-AF7A-1ECD42ED2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{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"text"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"Привет Ab"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"model"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: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"upper"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"timeout_s"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</a:t>
            </a:r>
            <a:r>
              <a:rPr>
                <a:solidFill>
                  <a:srgbClr val="B35A00"/>
                </a:solidFill>
                <a:latin typeface="Consolas"/>
                <a:ea typeface="Consolas"/>
                <a:cs typeface="Consolas"/>
              </a:rPr>
              <a:t>8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261284DD-DE4E-472E-A791-EB082A466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Authorization: Bearer</a:t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&lt;ключ&gt;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Нет model: default.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Модель указана, но не</a:t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найдена: ошибка.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8EEED879-E68B-4CC8-89BE-3CCC91133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648575"/>
            <a:ext cx="1390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5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87F5B"/>
                </a:solidFill>
                <a:latin typeface="Arial"/>
                <a:ea typeface="Arial"/>
                <a:cs typeface="Arial"/>
              </a:rPr>
              <a:t>Зелёный жирный — добавлено / изменено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35E00165-A82A-4A90-BB46-397A3F52E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2256338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15B813E4-5127-497A-9B13-652C3616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Если запрошенной модели нет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045CFF56-ABDD-40C9-9BBD-E1A7C612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Не подменяем ответ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6F144EBA-6FB2-413E-AE1D-DE9A7A604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Явный запрос upper не должен незаметно запускать default.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AA0C0DF2-1BDE-4CA8-A6F9-10DFCB2D9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Сообщаем причину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6420F3A1-5B33-4F42-BFBC-54DAE679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raise ValueError("MODEL_NOT_FOUND"). Готовый client.py отправит RESULT.error.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9DD5DD70-C091-4A5A-A234-DC22F079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Подробности — в бонусной презентации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59C81ADA-88FA-46FD-8FD8-118A12467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Три ошибки и восстановление после сбоя. Быстрые переходят туда сейчас; остальные могут продолжить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дома.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2A18CEBD-72C3-4067-8B54-00C4361F5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9739516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79277822-8C70-4170-857D-B737C9E42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Задание 1: три обработчика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07F35A6E-8E10-40B4-B3AA-B506235EC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default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02DA9761-1C5E-4125-8FEB-CCA32890E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Ваша обработка. Любая строка до 2000 символов, без исключения.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ADF8220E-ED95-46D5-A98C-FB0FBF453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upper и reverse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E052C9A8-00C3-491B-AC80-2D286E5EE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Точно text.upper() и text[::-1]. Имена фиксированы, префиксы не добавляем.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A1283BF6-D7E4-412B-9A2A-5E6EEBF7D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Проверка «Модели»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F188ECA3-2168-42E2-937E-CB1BE7C2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Ответ содержит output и model. version пока необязательна: отсутствует / null или v1. Версии добавим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следующим шагом.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F839E260-A38C-4BAD-A2CE-5B6E868CD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072547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question_0">
            <a:extLst xmlns:a="http://schemas.openxmlformats.org/drawingml/2006/main">
              <a:ext uri="{FF2B5EF4-FFF2-40B4-BE49-F238E27FC236}">
                <a16:creationId xmlns:a16="http://schemas.microsoft.com/office/drawing/2014/main" id="{FA3FCF1C-28DB-4C65-8454-D6B7E3498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52750"/>
            <a:ext cx="13906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Как изменить модель, сохранив старый вариант?</a:t>
            </a:r>
          </a:p>
        </p:txBody>
      </p:sp>
      <p:sp>
        <p:nvSpPr>
          <p:cNvPr id="2" name="question_1">
            <a:extLst xmlns:a="http://schemas.openxmlformats.org/drawingml/2006/main">
              <a:ext uri="{FF2B5EF4-FFF2-40B4-BE49-F238E27FC236}">
                <a16:creationId xmlns:a16="http://schemas.microsoft.com/office/drawing/2014/main" id="{CCD27FF5-63FF-4EE3-A2C3-E151759EC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11741183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practice_0">
            <a:extLst xmlns:a="http://schemas.openxmlformats.org/drawingml/2006/main">
              <a:ext uri="{FF2B5EF4-FFF2-40B4-BE49-F238E27FC236}">
                <a16:creationId xmlns:a16="http://schemas.microsoft.com/office/drawing/2014/main" id="{9A554FED-A33C-48BE-A08C-CFE05B5FC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Цикл разработки и выпуска</a:t>
            </a:r>
          </a:p>
        </p:txBody>
      </p:sp>
      <p:sp>
        <p:nvSpPr>
          <p:cNvPr id="2" name="n0">
            <a:extLst xmlns:a="http://schemas.openxmlformats.org/drawingml/2006/main">
              <a:ext uri="{FF2B5EF4-FFF2-40B4-BE49-F238E27FC236}">
                <a16:creationId xmlns:a16="http://schemas.microsoft.com/office/drawing/2014/main" id="{ABBC8A67-FC21-4B3B-8A2B-E0562F726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A46F8ED6-71E6-4EFB-8F28-5E241AA0E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Изменение</a:t>
            </a:r>
          </a:p>
        </p:txBody>
      </p:sp>
      <p:sp>
        <p:nvSpPr>
          <p:cNvPr id="4" name="n1">
            <a:extLst xmlns:a="http://schemas.openxmlformats.org/drawingml/2006/main">
              <a:ext uri="{FF2B5EF4-FFF2-40B4-BE49-F238E27FC236}">
                <a16:creationId xmlns:a16="http://schemas.microsoft.com/office/drawing/2014/main" id="{52AD09E4-14F6-4267-B791-FA34B8BBC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0E8E4E16-1D36-4E8E-9065-AD47D19A9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Проверка</a:t>
            </a:r>
          </a:p>
        </p:txBody>
      </p:sp>
      <p:sp>
        <p:nvSpPr>
          <p:cNvPr id="6" name="practice_5_1">
            <a:extLst xmlns:a="http://schemas.openxmlformats.org/drawingml/2006/main">
              <a:ext uri="{FF2B5EF4-FFF2-40B4-BE49-F238E27FC236}">
                <a16:creationId xmlns:a16="http://schemas.microsoft.com/office/drawing/2014/main" id="{4EEC8FC7-92A8-4530-97D0-ABA9BC290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7" name="practice_5_head">
            <a:extLst xmlns:a="http://schemas.openxmlformats.org/drawingml/2006/main">
              <a:ext uri="{FF2B5EF4-FFF2-40B4-BE49-F238E27FC236}">
                <a16:creationId xmlns:a16="http://schemas.microsoft.com/office/drawing/2014/main" id="{8BA3CC9C-0557-4144-81B5-50D159205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8" name="n2">
            <a:extLst xmlns:a="http://schemas.openxmlformats.org/drawingml/2006/main">
              <a:ext uri="{FF2B5EF4-FFF2-40B4-BE49-F238E27FC236}">
                <a16:creationId xmlns:a16="http://schemas.microsoft.com/office/drawing/2014/main" id="{AA34EDA3-E73D-499B-87E4-9E2FF04DA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9" name="practice_7">
            <a:extLst xmlns:a="http://schemas.openxmlformats.org/drawingml/2006/main">
              <a:ext uri="{FF2B5EF4-FFF2-40B4-BE49-F238E27FC236}">
                <a16:creationId xmlns:a16="http://schemas.microsoft.com/office/drawing/2014/main" id="{7B77996B-456E-40E9-A9FD-8073FD42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Выпуск</a:t>
            </a:r>
          </a:p>
        </p:txBody>
      </p:sp>
      <p:sp>
        <p:nvSpPr>
          <p:cNvPr id="10" name="practice_8_1">
            <a:extLst xmlns:a="http://schemas.openxmlformats.org/drawingml/2006/main">
              <a:ext uri="{FF2B5EF4-FFF2-40B4-BE49-F238E27FC236}">
                <a16:creationId xmlns:a16="http://schemas.microsoft.com/office/drawing/2014/main" id="{66342D87-29D4-4AF0-83C7-B359D0C97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11" name="practice_8_head">
            <a:extLst xmlns:a="http://schemas.openxmlformats.org/drawingml/2006/main">
              <a:ext uri="{FF2B5EF4-FFF2-40B4-BE49-F238E27FC236}">
                <a16:creationId xmlns:a16="http://schemas.microsoft.com/office/drawing/2014/main" id="{94109FE3-BECF-4448-AD29-58BE9C6D2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12" name="n3">
            <a:extLst xmlns:a="http://schemas.openxmlformats.org/drawingml/2006/main">
              <a:ext uri="{FF2B5EF4-FFF2-40B4-BE49-F238E27FC236}">
                <a16:creationId xmlns:a16="http://schemas.microsoft.com/office/drawing/2014/main" id="{118EFB8E-FDFC-4EA1-9E6A-BD82B88E8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3" name="practice_10">
            <a:extLst xmlns:a="http://schemas.openxmlformats.org/drawingml/2006/main">
              <a:ext uri="{FF2B5EF4-FFF2-40B4-BE49-F238E27FC236}">
                <a16:creationId xmlns:a16="http://schemas.microsoft.com/office/drawing/2014/main" id="{A7EF8ABB-D8B7-4B73-9212-FB968D9B6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490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Работа</a:t>
            </a:r>
          </a:p>
        </p:txBody>
      </p:sp>
      <p:sp>
        <p:nvSpPr>
          <p:cNvPr id="14" name="practice_11_1">
            <a:extLst xmlns:a="http://schemas.openxmlformats.org/drawingml/2006/main">
              <a:ext uri="{FF2B5EF4-FFF2-40B4-BE49-F238E27FC236}">
                <a16:creationId xmlns:a16="http://schemas.microsoft.com/office/drawing/2014/main" id="{0597A07B-2FF0-4B6A-9C19-91D694115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98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15" name="practice_11_head">
            <a:extLst xmlns:a="http://schemas.openxmlformats.org/drawingml/2006/main">
              <a:ext uri="{FF2B5EF4-FFF2-40B4-BE49-F238E27FC236}">
                <a16:creationId xmlns:a16="http://schemas.microsoft.com/office/drawing/2014/main" id="{286C87FD-5B73-4AB3-B2AF-68CC216D9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919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16" name="practice_12_1">
            <a:extLst xmlns:a="http://schemas.openxmlformats.org/drawingml/2006/main">
              <a:ext uri="{FF2B5EF4-FFF2-40B4-BE49-F238E27FC236}">
                <a16:creationId xmlns:a16="http://schemas.microsoft.com/office/drawing/2014/main" id="{1B31F294-80D9-4E91-86AA-D5225FBFB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4191000"/>
            <a:ext cx="9525" cy="1143000"/>
          </a:xfrm>
          <a:custGeom xmlns:a="http://schemas.openxmlformats.org/drawingml/2006/main">
            <a:pathLst>
              <a:path w="9525" h="1143000">
                <a:moveTo>
                  <a:pt x="0" y="0"/>
                </a:moveTo>
                <a:lnTo>
                  <a:pt x="0" y="11430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7" name="practice_12_2">
            <a:extLst xmlns:a="http://schemas.openxmlformats.org/drawingml/2006/main">
              <a:ext uri="{FF2B5EF4-FFF2-40B4-BE49-F238E27FC236}">
                <a16:creationId xmlns:a16="http://schemas.microsoft.com/office/drawing/2014/main" id="{E711AE0C-258D-4CB4-9545-9015B9D75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334000"/>
            <a:ext cx="10858500" cy="9525"/>
          </a:xfrm>
          <a:custGeom xmlns:a="http://schemas.openxmlformats.org/drawingml/2006/main">
            <a:pathLst>
              <a:path w="10858500" h="9525">
                <a:moveTo>
                  <a:pt x="1085850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8" name="practice_12_3">
            <a:extLst xmlns:a="http://schemas.openxmlformats.org/drawingml/2006/main">
              <a:ext uri="{FF2B5EF4-FFF2-40B4-BE49-F238E27FC236}">
                <a16:creationId xmlns:a16="http://schemas.microsoft.com/office/drawing/2014/main" id="{B2D5D5DC-C42F-493D-B7DA-EE67C04F0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191000"/>
            <a:ext cx="9525" cy="1143000"/>
          </a:xfrm>
          <a:custGeom xmlns:a="http://schemas.openxmlformats.org/drawingml/2006/main">
            <a:pathLst>
              <a:path w="9525" h="1143000">
                <a:moveTo>
                  <a:pt x="0" y="11430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9" name="practice_12_head">
            <a:extLst xmlns:a="http://schemas.openxmlformats.org/drawingml/2006/main">
              <a:ext uri="{FF2B5EF4-FFF2-40B4-BE49-F238E27FC236}">
                <a16:creationId xmlns:a16="http://schemas.microsoft.com/office/drawing/2014/main" id="{ABEF39EB-2385-4CE8-A259-B769DD51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4191000"/>
            <a:ext cx="76200" cy="85725"/>
          </a:xfrm>
          <a:custGeom xmlns:a="http://schemas.openxmlformats.org/drawingml/2006/main">
            <a:pathLst>
              <a:path w="76200" h="85725">
                <a:moveTo>
                  <a:pt x="38100" y="0"/>
                </a:moveTo>
                <a:lnTo>
                  <a:pt x="0" y="85725"/>
                </a:lnTo>
                <a:lnTo>
                  <a:pt x="76200" y="85725"/>
                </a:lnTo>
                <a:close/>
              </a:path>
            </a:pathLst>
          </a:custGeom>
          <a:solidFill xmlns:a="http://schemas.openxmlformats.org/drawingml/2006/main">
            <a:srgbClr val="1765A2"/>
          </a:solidFill>
          <a:ln xmlns:a="http://schemas.openxmlformats.org/drawingml/2006/main" w="0">
            <a:noFill/>
          </a:ln>
        </p:spPr>
      </p:sp>
      <p:sp>
        <p:nvSpPr>
          <p:cNvPr id="20" name="practice_13">
            <a:extLst xmlns:a="http://schemas.openxmlformats.org/drawingml/2006/main">
              <a:ext uri="{FF2B5EF4-FFF2-40B4-BE49-F238E27FC236}">
                <a16:creationId xmlns:a16="http://schemas.microsoft.com/office/drawing/2014/main" id="{1FFBE16F-5103-4FA8-A932-3A134886A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1390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Наблюдения в работающей системе дают повод для следующего изменения.</a:t>
            </a:r>
          </a:p>
        </p:txBody>
      </p:sp>
      <p:sp>
        <p:nvSpPr>
          <p:cNvPr id="21" name="practice_14">
            <a:extLst xmlns:a="http://schemas.openxmlformats.org/drawingml/2006/main">
              <a:ext uri="{FF2B5EF4-FFF2-40B4-BE49-F238E27FC236}">
                <a16:creationId xmlns:a16="http://schemas.microsoft.com/office/drawing/2014/main" id="{00E3D1DF-13CE-4067-AB43-AFC422B8F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2994355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25042F18-F34F-4B66-985B-695A7FC0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Что меняется в настоящей ML-модели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ADDA49A9-EB4C-44B4-8889-1097384C4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Новые данные и обучение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93361FAC-A35B-46DE-9D21-0D2ECC293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Наблюдения дают примеры. Обучение создаёт новый артефакт весов.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469EB274-DB92-4A35-844B-F7CCD6F7A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Проверка перед выпуском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DD49226B-3DB4-4B9B-B500-1F435C41A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Сравниваем качество и совместимость на общих примерах. Новая версия может иметь регрессии.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6BFC2364-3A50-4D91-98E1-1B0CCBABC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Наша сегодняшняя практика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0D7DE65D-8B74-4425-9A1C-3069C2166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Меняем код моки и проходим проверку, выпуск и исполнение. Учить модель сегодня не требуется.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84933C0A-0778-454C-B4C2-92A658FBD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9278537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1D288FFE-6244-469F-9AD8-EFC1617F8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Что относится к выпуску модели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B8572F44-4277-423A-BDFA-FA5A9ECD6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Поведение и запуск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3DEF686B-C53C-40EF-91CC-3B0174CC2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Код или веса + адаптер + зависимости + подготовка входа и выхода.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8E570404-4381-48E3-A033-5EC59C906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Файл и его описание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CC12D387-FDA7-46F8-AC87-30A28CA9A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Артефакт — сам код/веса. Манифест — сведения о нём. Реестр хранит описания выпусков.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AEBB0BC3-647E-40E7-A328-10467DC9A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Манифест — паспорт выпуска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980A83CA-3EA3-43C3-A082-70EDE054A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Небольшой файл с описанием: имя, версия, где лежит артефакт и какую функцию запускать.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542F56C2-C751-416D-9D9E-4E85D6AE5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88353299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CAF1A295-D60E-4EC9-9803-E4E8D4F7A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Почему версия — строка?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6FFFB407-7C06-4C9B-AF72-6A55A81ED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Это метка выпуска, а не счётчик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3580137B-0343-4B44-B3D3-481A19E23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"v1", "1.2.0", "2026-09-25" — допустимые способы назвать выпуск. Буква v лишь сокращение version.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3C7674ED-8028-49FC-91D1-CFA59924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Строки не сравниваем как числа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0CB43BE5-12E5-4F57-801D-F651DD497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Не прибавляем к версии единицу и не выбираем «большую» строку. Версию по умолчанию назначаем явно.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D1C31862-19C7-47AA-8BAD-6394858F1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Договорённость практики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69F132C3-6BCD-40D8-8298-3F504C26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Для одинаковой проверки называем рамки "v1" и "v2". Префикс v технически не обязателен.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7334B5BC-9295-4F60-A6F6-CC9678B8B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94966751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practice_0">
            <a:extLst xmlns:a="http://schemas.openxmlformats.org/drawingml/2006/main">
              <a:ext uri="{FF2B5EF4-FFF2-40B4-BE49-F238E27FC236}">
                <a16:creationId xmlns:a16="http://schemas.microsoft.com/office/drawing/2014/main" id="{C8E47902-FBD4-4812-94CA-814DE9C18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Каталог теперь хранит версии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6A2B695E-DC2F-4B9B-8E1A-3D715FACF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models = {}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defaults = {}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def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register_model(name, version, handler,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               *, default=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False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key = (name, version)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key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models: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raise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ValueError(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"Версия уже есть"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models[key] = handler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if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default: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    defaults[name] = version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3C9ED4BE-3F8A-4ACB-AE5C-FE1461DE1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Сохраняем проверки</a:t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функции.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defaults хранит явный</a:t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выбор.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Новая регистрация не</a:t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затирает старую.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7D76F4C2-6A8F-4472-A2FD-0EA6C3BD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648575"/>
            <a:ext cx="1390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5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87F5B"/>
                </a:solidFill>
                <a:latin typeface="Arial"/>
                <a:ea typeface="Arial"/>
                <a:cs typeface="Arial"/>
              </a:rPr>
              <a:t>Зелёный жирный — добавлено / изменено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EDF5CA9C-46B4-416A-879C-CEDA0373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71657788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A3F09392-3B06-464B-AEA4-13A2D5BE0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Зачем заставлять писать default=True?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4DE80C2A-00AD-4C64-86B9-B6E71C0B8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7838E"/>
                </a:solidFill>
                <a:latin typeface="Consolas"/>
                <a:ea typeface="Consolas"/>
                <a:cs typeface="Consolas"/>
              </a:rPr>
              <a:t># Без ограничения было бы допустимо: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register_model(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"frame"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"v1"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 frame_v1,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True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7838E"/>
                </a:solidFill>
                <a:latin typeface="Consolas"/>
                <a:ea typeface="Consolas"/>
                <a:cs typeface="Consolas"/>
              </a:rPr>
              <a:t># Что означает True, не заглядывая в функцию?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register_model(name, version, handler,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               *, default=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False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...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register_model(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"frame"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"v1"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 frame_v1,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           default=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True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CCE98143-9424-4FA5-BA43-8ECD23DB2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default меняет выбор для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будущих запросов без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версии.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* заставляет явно назвать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эту настройку.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Случайное четвёртое True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даст TypeError.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Без * код тоже можно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написать; здесь она для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ясности.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55D293C5-70D5-4EE2-9141-42B9C7C70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50189325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practice_0">
            <a:extLst xmlns:a="http://schemas.openxmlformats.org/drawingml/2006/main">
              <a:ext uri="{FF2B5EF4-FFF2-40B4-BE49-F238E27FC236}">
                <a16:creationId xmlns:a16="http://schemas.microsoft.com/office/drawing/2014/main" id="{C112C4CD-7465-441A-91FD-88C9036E7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Обновляем setup() под версии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80B01E11-C20F-444D-A889-3FB5E5892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setup():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register_model(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"default"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,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"v1"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, default_infer,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               default=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True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register_model(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"upper"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,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"v1"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, upper, default=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True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register_model(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"reverse"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,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"v1"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, reverse, default=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True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register_model(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"frame"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,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"v1"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, frame_v1, default=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True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register_model(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"frame"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,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"v2"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, frame_v2)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E094CDA6-A313-4AA3-9CA3-2493B7379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Заменяем старые вызовы.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Добавлены version и default.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frame_v1 и frame_v2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напишем дальше.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Не вызываем setup()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дважды.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A2BD42F3-8827-4207-A389-67A83DE5E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648575"/>
            <a:ext cx="1390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5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87F5B"/>
                </a:solidFill>
                <a:latin typeface="Arial"/>
                <a:ea typeface="Arial"/>
                <a:cs typeface="Arial"/>
              </a:rPr>
              <a:t>Зелёный жирный — добавлено / изменено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7DD58D45-141B-49C1-8F72-5B3BEC274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942624015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practice_0">
            <a:extLst xmlns:a="http://schemas.openxmlformats.org/drawingml/2006/main">
              <a:ext uri="{FF2B5EF4-FFF2-40B4-BE49-F238E27FC236}">
                <a16:creationId xmlns:a16="http://schemas.microsoft.com/office/drawing/2014/main" id="{D238E02B-00F8-4DD9-A023-66148E6D3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Выбор версии в запускаторе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0F6E6E07-5CA9-4942-BC82-79DF5E94F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async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run_inference(text, model=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"default"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 version=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None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if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not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any(n == model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n, _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in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models):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raise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ValueError(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"MODEL_NOT_FOUND"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selected = version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if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version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is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not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None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else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defaults.get(model)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handler = models.get((model, selected))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if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handler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is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None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raise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ValueError(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"VERSION_NOT_FOUND"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output =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await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handler(text)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return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{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"output"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output,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"model"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model,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       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"version"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: selected}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6FBBF492-333B-4AC9-B4C3-E2C536B5A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Зелёные строки —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изменения.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Ищем пару имя/версия.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Возвращаем фактическую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версию.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Вызов handler остаётся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прежним.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D7EFC8B3-61A1-45D3-82B6-42683A2FE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648575"/>
            <a:ext cx="1390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5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87F5B"/>
                </a:solidFill>
                <a:latin typeface="Arial"/>
                <a:ea typeface="Arial"/>
                <a:cs typeface="Arial"/>
              </a:rPr>
              <a:t>Зелёный жирный — добавлено / изменено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7A905CDF-C0BB-45CF-AB14-5CCE71EDA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44269975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practice_0">
            <a:extLst xmlns:a="http://schemas.openxmlformats.org/drawingml/2006/main">
              <a:ext uri="{FF2B5EF4-FFF2-40B4-BE49-F238E27FC236}">
                <a16:creationId xmlns:a16="http://schemas.microsoft.com/office/drawing/2014/main" id="{B400B2CB-A23F-4775-B6FA-C30C646A0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POST /infer: конкретная версия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BAC7FC04-30AA-4070-8D02-790A2224C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{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"text"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"Привет Ab"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"model"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: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"frame"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"version"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: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"v2"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"timeout_s"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</a:t>
            </a:r>
            <a:r>
              <a:rPr>
                <a:solidFill>
                  <a:srgbClr val="B35A00"/>
                </a:solidFill>
                <a:latin typeface="Consolas"/>
                <a:ea typeface="Consolas"/>
                <a:cs typeface="Consolas"/>
              </a:rPr>
              <a:t>8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006F627C-532D-4CF2-8425-694DA5293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Нет version: default модели.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 заданиях default = v1.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Есть version: только она.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154C667E-0C41-4457-9A0C-D4365A6EC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648575"/>
            <a:ext cx="1390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5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87F5B"/>
                </a:solidFill>
                <a:latin typeface="Arial"/>
                <a:ea typeface="Arial"/>
                <a:cs typeface="Arial"/>
              </a:rPr>
              <a:t>Зелёный жирный — добавлено / изменено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F40CC0A8-639C-4B11-94B8-1700CCC2C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2122327085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question_0">
            <a:extLst xmlns:a="http://schemas.openxmlformats.org/drawingml/2006/main">
              <a:ext uri="{FF2B5EF4-FFF2-40B4-BE49-F238E27FC236}">
                <a16:creationId xmlns:a16="http://schemas.microsoft.com/office/drawing/2014/main" id="{27A36C4C-0828-4B14-9108-236EAD342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52750"/>
            <a:ext cx="13906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Как добавить оформление вокруг обработки?</a:t>
            </a:r>
          </a:p>
        </p:txBody>
      </p:sp>
      <p:sp>
        <p:nvSpPr>
          <p:cNvPr id="2" name="question_1">
            <a:extLst xmlns:a="http://schemas.openxmlformats.org/drawingml/2006/main">
              <a:ext uri="{FF2B5EF4-FFF2-40B4-BE49-F238E27FC236}">
                <a16:creationId xmlns:a16="http://schemas.microsoft.com/office/drawing/2014/main" id="{60325E96-C5A0-47B6-80BC-22033117F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444354149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942B3AC1-885D-4626-98D9-6A1150FC2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Обёртка создаёт новую функцию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1212CABA-DB8B-493A-B0EA-3996E3ECD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framed(border):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decorate(handler):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async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wrapped(text):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        result =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await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handler(text)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    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return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border +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"\n"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+ result +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"\n"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+ border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return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wrapped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return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decorate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@framed(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"====="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async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frame_v1(text):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return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text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57C741B4-86F3-492E-A92B-32ED1BD4D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@framed(...) оборачивает</a:t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функцию.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Для v2 используем "-----".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Обе версии регистрируем</a:t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отдельно.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6EBAF100-B4FF-4880-9073-0F4010325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978804153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946AB7C3-7E99-4BF9-B5EE-1EA5707C5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Задание 2: frame / v1 и frame / v2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BA03D2E9-7A6B-49D4-BE8C-6D9EBAC1F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Три строки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0EA0856F-1DD5-407C-8068-26389BC42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Верхняя рамка, исходный запрос, нижняя рамка. После нижней рамки нет перевода строки.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4837106B-4DA3-44A4-88B7-4F5AC5400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Две версии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7611BE10-0CDC-4635-AE28-444ED23F2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v1 использует =====, v2 использует -----. Одинаковый вход даёт разные ответы.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EDE4440C-2763-4666-AA64-A0AB9C442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Проверка «Версии»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9DFFF2C7-7959-4F7F-A992-F3250D368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v1, v2, снова v1 и вызов без версии. Default для frame — v1.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E662E330-CF55-4F55-B9D5-73BA7B87C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747191958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practice_0">
            <a:extLst xmlns:a="http://schemas.openxmlformats.org/drawingml/2006/main">
              <a:ext uri="{FF2B5EF4-FFF2-40B4-BE49-F238E27FC236}">
                <a16:creationId xmlns:a16="http://schemas.microsoft.com/office/drawing/2014/main" id="{F301769E-81E1-4F35-8551-ABC75E2A9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Версия проходит через всю систему</a:t>
            </a:r>
          </a:p>
        </p:txBody>
      </p:sp>
      <p:sp>
        <p:nvSpPr>
          <p:cNvPr id="2" name="n0">
            <a:extLst xmlns:a="http://schemas.openxmlformats.org/drawingml/2006/main">
              <a:ext uri="{FF2B5EF4-FFF2-40B4-BE49-F238E27FC236}">
                <a16:creationId xmlns:a16="http://schemas.microsoft.com/office/drawing/2014/main" id="{56234F71-BF1D-44E8-93BC-E1D12264A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E2DE0AE0-2131-4D51-A828-114B687D4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Запрос v2</a:t>
            </a:r>
          </a:p>
        </p:txBody>
      </p:sp>
      <p:sp>
        <p:nvSpPr>
          <p:cNvPr id="4" name="n1">
            <a:extLst xmlns:a="http://schemas.openxmlformats.org/drawingml/2006/main">
              <a:ext uri="{FF2B5EF4-FFF2-40B4-BE49-F238E27FC236}">
                <a16:creationId xmlns:a16="http://schemas.microsoft.com/office/drawing/2014/main" id="{1FE9C3CF-22FD-4BF4-893A-718F545F7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90B18D0A-2BB2-4012-83E6-CEBF3BC06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JOB v2</a:t>
            </a:r>
          </a:p>
        </p:txBody>
      </p:sp>
      <p:sp>
        <p:nvSpPr>
          <p:cNvPr id="6" name="practice_5_1">
            <a:extLst xmlns:a="http://schemas.openxmlformats.org/drawingml/2006/main">
              <a:ext uri="{FF2B5EF4-FFF2-40B4-BE49-F238E27FC236}">
                <a16:creationId xmlns:a16="http://schemas.microsoft.com/office/drawing/2014/main" id="{1BBBDAA6-94B5-436C-BF55-A058745B2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7" name="practice_5_head">
            <a:extLst xmlns:a="http://schemas.openxmlformats.org/drawingml/2006/main">
              <a:ext uri="{FF2B5EF4-FFF2-40B4-BE49-F238E27FC236}">
                <a16:creationId xmlns:a16="http://schemas.microsoft.com/office/drawing/2014/main" id="{31CFF431-3EC0-4875-AFBF-5DEA0B132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8" name="n2">
            <a:extLst xmlns:a="http://schemas.openxmlformats.org/drawingml/2006/main">
              <a:ext uri="{FF2B5EF4-FFF2-40B4-BE49-F238E27FC236}">
                <a16:creationId xmlns:a16="http://schemas.microsoft.com/office/drawing/2014/main" id="{D0CB414A-71F0-4D4E-A6AD-CEA88A1CD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9" name="practice_7">
            <a:extLst xmlns:a="http://schemas.openxmlformats.org/drawingml/2006/main">
              <a:ext uri="{FF2B5EF4-FFF2-40B4-BE49-F238E27FC236}">
                <a16:creationId xmlns:a16="http://schemas.microsoft.com/office/drawing/2014/main" id="{859BBC54-C031-4BEA-829F-F660D6045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frame / v2</a:t>
            </a:r>
          </a:p>
        </p:txBody>
      </p:sp>
      <p:sp>
        <p:nvSpPr>
          <p:cNvPr id="10" name="practice_8_1">
            <a:extLst xmlns:a="http://schemas.openxmlformats.org/drawingml/2006/main">
              <a:ext uri="{FF2B5EF4-FFF2-40B4-BE49-F238E27FC236}">
                <a16:creationId xmlns:a16="http://schemas.microsoft.com/office/drawing/2014/main" id="{D5FB1657-0FCD-4DE0-892D-075CB5D3F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11" name="practice_8_head">
            <a:extLst xmlns:a="http://schemas.openxmlformats.org/drawingml/2006/main">
              <a:ext uri="{FF2B5EF4-FFF2-40B4-BE49-F238E27FC236}">
                <a16:creationId xmlns:a16="http://schemas.microsoft.com/office/drawing/2014/main" id="{341555BD-8E4D-4D11-B80F-F1665BF3B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12" name="n3">
            <a:extLst xmlns:a="http://schemas.openxmlformats.org/drawingml/2006/main">
              <a:ext uri="{FF2B5EF4-FFF2-40B4-BE49-F238E27FC236}">
                <a16:creationId xmlns:a16="http://schemas.microsoft.com/office/drawing/2014/main" id="{8AAF2256-26DB-400D-A6E1-65B50FC72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3" name="practice_10">
            <a:extLst xmlns:a="http://schemas.openxmlformats.org/drawingml/2006/main">
              <a:ext uri="{FF2B5EF4-FFF2-40B4-BE49-F238E27FC236}">
                <a16:creationId xmlns:a16="http://schemas.microsoft.com/office/drawing/2014/main" id="{618CC296-9E82-4C6A-9C41-E323B6CE7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490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RESULT v2</a:t>
            </a:r>
          </a:p>
        </p:txBody>
      </p:sp>
      <p:sp>
        <p:nvSpPr>
          <p:cNvPr id="14" name="practice_11_1">
            <a:extLst xmlns:a="http://schemas.openxmlformats.org/drawingml/2006/main">
              <a:ext uri="{FF2B5EF4-FFF2-40B4-BE49-F238E27FC236}">
                <a16:creationId xmlns:a16="http://schemas.microsoft.com/office/drawing/2014/main" id="{5519BC29-40DD-4C81-A282-39F0E2F38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98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15" name="practice_11_head">
            <a:extLst xmlns:a="http://schemas.openxmlformats.org/drawingml/2006/main">
              <a:ext uri="{FF2B5EF4-FFF2-40B4-BE49-F238E27FC236}">
                <a16:creationId xmlns:a16="http://schemas.microsoft.com/office/drawing/2014/main" id="{EEE7D708-B8CD-4196-8575-A8BD1419E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919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16" name="practice_12">
            <a:extLst xmlns:a="http://schemas.openxmlformats.org/drawingml/2006/main">
              <a:ext uri="{FF2B5EF4-FFF2-40B4-BE49-F238E27FC236}">
                <a16:creationId xmlns:a16="http://schemas.microsoft.com/office/drawing/2014/main" id="{B8C80050-04B1-4B14-AA78-5438BD7A8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1390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Старая frame / v1 остаётся зарегистрированной и доступной.</a:t>
            </a:r>
          </a:p>
        </p:txBody>
      </p:sp>
      <p:sp>
        <p:nvSpPr>
          <p:cNvPr id="17" name="practice_13">
            <a:extLst xmlns:a="http://schemas.openxmlformats.org/drawingml/2006/main">
              <a:ext uri="{FF2B5EF4-FFF2-40B4-BE49-F238E27FC236}">
                <a16:creationId xmlns:a16="http://schemas.microsoft.com/office/drawing/2014/main" id="{0F353B15-DB4C-432F-9348-F251ECE29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1956912849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31437C09-6948-4AB0-8B43-9AFB888DB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Дальше — бонусная презентация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5CF3D6D8-322E-447B-8DF0-B7EED919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Ошибки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28A96F0B-5433-4AEA-AA9F-4FE4F0B5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Неизвестная модель, неизвестная версия, сбой обработчика. Клиент продолжает работать.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F06F2523-C988-4DF5-9074-BFDFA060D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Пакет моделей с сервера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96D29091-273A-44C9-90C6-B1EA59026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Получить список выпусков, скачать каждый файл, загрузить, зарегистрировать и вызвать.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A3E37223-3E7C-4A18-9BA2-FD6EA2980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Где открыть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EAE5C93C-00BF-4433-8251-2A7C22650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topic02.130.193.40.80.sslip.io/materials/bonus.html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Сейчас — для опередивших группу. Дома — как расширение своего клиента.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04E0AE4D-89A5-4711-82EA-FF6C60316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55520575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E3796E87-7F89-47B8-B60D-0792348A0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«Проверь меня» — кнопки в карточке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3C6DF22B-054E-4080-9848-2A24F2F52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Выбираем участника и этап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EF018167-D0CC-4395-A5AF-23AC482F8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На общем дашборде под каждой отметкой есть «Проверить». Можно проверить себя или коллегу.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5940C223-2962-4F85-8F4E-36464BE7D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Бонус — только по нажатию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558A360F-8B27-464C-9A7B-57B6B52DC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«Мока с сервера»: этому клиенту приходит INSTALL, затем семь проверочных запросов. Заранее объявлять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установленные модели не нужно.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B68A8BB6-14EF-481F-B923-1FAB9348A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Автоопрос — только присутствие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CB9EF24C-D2E5-44A4-9711-46707C04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Автопинг не устанавливает пакет. Одновременно одна проверка; повтор для участника через 15 секунд.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Учитель может отдельно проверить всю группу.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B5199628-3FCC-418A-9D02-03AA53BB4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370660743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17A5A36B-6A43-4745-9F7F-EDB2D91F7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Пять отдельных результатов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1D7F31B2-D0E3-4AAE-AAC4-1282A0204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Основной маршрут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6A3ECD8B-E574-4746-8C3D-0D388780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Присутствие, разные модели, разные версии.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B10C367F-2201-4614-9D29-E4DCC5EF1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Расширения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8CB56428-5676-4912-852A-A5826AB6F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Ответ-ошибка и мока с сервера.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EA65159C-9DB5-446A-B97E-12A5E3047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В журнале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05F3A3AB-706B-4197-A3CD-80678EA55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Каждый этап засчитывается один раз. Автопинг не заменяет задания.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92AE5A4F-B76A-466B-9A49-61D083598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558446380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FA83740B-2E2B-4BDB-9E42-754FBA1F3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Что продолжить своим проектом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1BA070CA-B977-4134-8657-690D3CC62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Личная модель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46F4CE4D-9534-4CFE-B044-C2E713DC8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Новые функции и версии с понятным контрактом и проверочными примерами.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E95D5728-1611-47C9-B21B-3CC4B8FC9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Личный пульт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91DC73FC-091C-4F75-8DFC-D10AF0650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Выбор модели и версии, любимые запросы, сравнение ответов.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E051BA78-CA35-4D29-B8C5-6158EDFA2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Следующий вопрос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42EA8BA6-CDB8-4FD1-8619-7524A0F17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Модель та же, а входные данные изменились. Какие данные нужны для инференса?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CB46F772-D43A-493B-9EC8-EF3FABAFE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399450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2026-09-25T12:32:53.7200000Z</dcterms:created>
  <dcterms:modified xsi:type="dcterms:W3CDTF">2026-09-25T12:32:53.7200000Z</dcterms:modified>
</coreProperties>
</file>